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099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#1">
  <dgm:title val=""/>
  <dgm:desc val=""/>
  <dgm:catLst>
    <dgm:cat type="colorful" pri="10200"/>
  </dgm:catLst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#4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#5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#1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#1">
  <dgm:title val=""/>
  <dgm:desc val=""/>
  <dgm:catLst>
    <dgm:cat type="accent3" pri="11100"/>
  </dgm:catLst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#2">
  <dgm:title val=""/>
  <dgm:desc val=""/>
  <dgm:catLst>
    <dgm:cat type="accent3" pri="11100"/>
  </dgm:catLst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#3">
  <dgm:title val=""/>
  <dgm:desc val=""/>
  <dgm:catLst>
    <dgm:cat type="accent3" pri="11100"/>
  </dgm:catLst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#2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#3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0D7030-D204-44D2-926E-2583AE3C61B8}" type="doc">
      <dgm:prSet loTypeId="urn:microsoft.com/office/officeart/2005/8/layout/vList2#1" loCatId="list" qsTypeId="urn:microsoft.com/office/officeart/2005/8/quickstyle/3d1#1" qsCatId="3D" csTypeId="urn:microsoft.com/office/officeart/2005/8/colors/colorful2#1" csCatId="colorful"/>
      <dgm:spPr/>
      <dgm:t>
        <a:bodyPr/>
        <a:lstStyle/>
        <a:p>
          <a:endParaRPr lang="en-US"/>
        </a:p>
      </dgm:t>
    </dgm:pt>
    <dgm:pt modelId="{CB243F7F-89FD-47B9-8AE2-5CF130F2243D}">
      <dgm:prSet/>
      <dgm:spPr/>
      <dgm:t>
        <a:bodyPr/>
        <a:lstStyle/>
        <a:p>
          <a:pPr algn="ctr" rtl="0"/>
          <a:r>
            <a:rPr lang="en-US" b="0" dirty="0" smtClean="0">
              <a:solidFill>
                <a:srgbClr val="C00000"/>
              </a:solidFill>
              <a:latin typeface="Arial Rounded MT Bold" panose="020F0704030504030204" pitchFamily="34" charset="0"/>
            </a:rPr>
            <a:t>INTEGRATING PEDAGOGY: APPROACH FOR EFFECTIVE EVALUATION AND ASSESSMENT</a:t>
          </a:r>
          <a:endParaRPr lang="en-US" dirty="0">
            <a:solidFill>
              <a:srgbClr val="C00000"/>
            </a:solidFill>
            <a:latin typeface="Arial Rounded MT Bold" panose="020F0704030504030204" pitchFamily="34" charset="0"/>
          </a:endParaRPr>
        </a:p>
      </dgm:t>
    </dgm:pt>
    <dgm:pt modelId="{4F0BCF0E-4DE2-4171-93B8-ED1DBAF9832E}" type="parTrans" cxnId="{10889C81-2204-4AC6-A324-63B5C2F296CC}">
      <dgm:prSet/>
      <dgm:spPr/>
      <dgm:t>
        <a:bodyPr/>
        <a:lstStyle/>
        <a:p>
          <a:endParaRPr lang="en-US"/>
        </a:p>
      </dgm:t>
    </dgm:pt>
    <dgm:pt modelId="{E9BED065-18C4-496B-B044-A24F41C00874}" type="sibTrans" cxnId="{10889C81-2204-4AC6-A324-63B5C2F296CC}">
      <dgm:prSet/>
      <dgm:spPr/>
      <dgm:t>
        <a:bodyPr/>
        <a:lstStyle/>
        <a:p>
          <a:endParaRPr lang="en-US"/>
        </a:p>
      </dgm:t>
    </dgm:pt>
    <dgm:pt modelId="{B7264765-46B7-4B38-BFC7-0FDEA13ECD41}" type="pres">
      <dgm:prSet presAssocID="{8A0D7030-D204-44D2-926E-2583AE3C61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800CEE-3B49-412F-B671-375D99A197AB}" type="pres">
      <dgm:prSet presAssocID="{CB243F7F-89FD-47B9-8AE2-5CF130F2243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589C2F-ABFF-4157-BEDF-CED782C74A71}" type="presOf" srcId="{CB243F7F-89FD-47B9-8AE2-5CF130F2243D}" destId="{6A800CEE-3B49-412F-B671-375D99A197AB}" srcOrd="0" destOrd="0" presId="urn:microsoft.com/office/officeart/2005/8/layout/vList2#1"/>
    <dgm:cxn modelId="{B4F0CB84-56C6-4B59-A826-CEB013C13AD5}" type="presOf" srcId="{8A0D7030-D204-44D2-926E-2583AE3C61B8}" destId="{B7264765-46B7-4B38-BFC7-0FDEA13ECD41}" srcOrd="0" destOrd="0" presId="urn:microsoft.com/office/officeart/2005/8/layout/vList2#1"/>
    <dgm:cxn modelId="{10889C81-2204-4AC6-A324-63B5C2F296CC}" srcId="{8A0D7030-D204-44D2-926E-2583AE3C61B8}" destId="{CB243F7F-89FD-47B9-8AE2-5CF130F2243D}" srcOrd="0" destOrd="0" parTransId="{4F0BCF0E-4DE2-4171-93B8-ED1DBAF9832E}" sibTransId="{E9BED065-18C4-496B-B044-A24F41C00874}"/>
    <dgm:cxn modelId="{A9AB8334-FCC7-436B-9924-2E14A034B256}" type="presParOf" srcId="{B7264765-46B7-4B38-BFC7-0FDEA13ECD41}" destId="{6A800CEE-3B49-412F-B671-375D99A197AB}" srcOrd="0" destOrd="0" presId="urn:microsoft.com/office/officeart/2005/8/layout/v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4D85938-2517-4556-B3A0-051C014ECED5}" type="doc">
      <dgm:prSet loTypeId="urn:microsoft.com/office/officeart/2005/8/layout/hList6" loCatId="list" qsTypeId="urn:microsoft.com/office/officeart/2005/8/quickstyle/simple3#7" qsCatId="simple" csTypeId="urn:microsoft.com/office/officeart/2005/8/colors/accent1_2#3" csCatId="accent1"/>
      <dgm:spPr/>
      <dgm:t>
        <a:bodyPr/>
        <a:lstStyle/>
        <a:p>
          <a:endParaRPr lang="en-US"/>
        </a:p>
      </dgm:t>
    </dgm:pt>
    <dgm:pt modelId="{9B5830A0-AEDE-41DC-85D5-07586F1C8D4C}">
      <dgm:prSet/>
      <dgm:spPr/>
      <dgm:t>
        <a:bodyPr/>
        <a:lstStyle/>
        <a:p>
          <a:pPr rtl="0"/>
          <a:r>
            <a:rPr lang="en-US" dirty="0" smtClean="0">
              <a:latin typeface="Arial Black" panose="020B0A04020102020204" pitchFamily="34" charset="0"/>
            </a:rPr>
            <a:t>Assessment for learning </a:t>
          </a:r>
          <a:endParaRPr lang="en-US" dirty="0">
            <a:latin typeface="Arial Black" panose="020B0A04020102020204" pitchFamily="34" charset="0"/>
          </a:endParaRPr>
        </a:p>
      </dgm:t>
    </dgm:pt>
    <dgm:pt modelId="{BDC7171B-305C-4191-B689-4D1AEB60D21D}" type="parTrans" cxnId="{11EF7DDE-3141-4C70-A6B5-14D38745BEF9}">
      <dgm:prSet/>
      <dgm:spPr/>
      <dgm:t>
        <a:bodyPr/>
        <a:lstStyle/>
        <a:p>
          <a:endParaRPr lang="en-US"/>
        </a:p>
      </dgm:t>
    </dgm:pt>
    <dgm:pt modelId="{8EDBC104-2811-47E8-9085-F27423B7D9C8}" type="sibTrans" cxnId="{11EF7DDE-3141-4C70-A6B5-14D38745BEF9}">
      <dgm:prSet/>
      <dgm:spPr/>
      <dgm:t>
        <a:bodyPr/>
        <a:lstStyle/>
        <a:p>
          <a:endParaRPr lang="en-US"/>
        </a:p>
      </dgm:t>
    </dgm:pt>
    <dgm:pt modelId="{B2AA0986-C13B-44FF-9C35-BE463EAF8935}">
      <dgm:prSet custT="1"/>
      <dgm:spPr/>
      <dgm:t>
        <a:bodyPr/>
        <a:lstStyle/>
        <a:p>
          <a:pPr rtl="0"/>
          <a:r>
            <a:rPr lang="en-US" sz="4800" b="1" dirty="0" smtClean="0">
              <a:solidFill>
                <a:srgbClr val="C00000"/>
              </a:solidFill>
              <a:latin typeface="Goudy Old Style" panose="02020502050305020303" pitchFamily="18" charset="0"/>
            </a:rPr>
            <a:t>Teaching roles in Assessment for learning </a:t>
          </a:r>
          <a:endParaRPr lang="en-US" sz="4800" b="1" dirty="0">
            <a:solidFill>
              <a:srgbClr val="C00000"/>
            </a:solidFill>
            <a:latin typeface="Goudy Old Style" panose="02020502050305020303" pitchFamily="18" charset="0"/>
          </a:endParaRPr>
        </a:p>
      </dgm:t>
    </dgm:pt>
    <dgm:pt modelId="{734F2980-ACD8-4D13-A1B1-44BD7B1AA71B}" type="parTrans" cxnId="{7D220E1C-58A2-42FC-B8E1-A2D243E90475}">
      <dgm:prSet/>
      <dgm:spPr/>
      <dgm:t>
        <a:bodyPr/>
        <a:lstStyle/>
        <a:p>
          <a:endParaRPr lang="en-US"/>
        </a:p>
      </dgm:t>
    </dgm:pt>
    <dgm:pt modelId="{55B9DD1D-5A0B-4964-860E-778E7A8BE4BB}" type="sibTrans" cxnId="{7D220E1C-58A2-42FC-B8E1-A2D243E90475}">
      <dgm:prSet/>
      <dgm:spPr/>
      <dgm:t>
        <a:bodyPr/>
        <a:lstStyle/>
        <a:p>
          <a:endParaRPr lang="en-US"/>
        </a:p>
      </dgm:t>
    </dgm:pt>
    <dgm:pt modelId="{FCBC531C-8A83-4B93-8F5E-C537E0D68B3A}" type="pres">
      <dgm:prSet presAssocID="{64D85938-2517-4556-B3A0-051C014ECED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79EA21-0E15-4459-8C00-EAAC926B115B}" type="pres">
      <dgm:prSet presAssocID="{9B5830A0-AEDE-41DC-85D5-07586F1C8D4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E3CAA1-7B90-4F30-A654-FBAB794016F1}" type="pres">
      <dgm:prSet presAssocID="{8EDBC104-2811-47E8-9085-F27423B7D9C8}" presName="sibTrans" presStyleCnt="0"/>
      <dgm:spPr/>
    </dgm:pt>
    <dgm:pt modelId="{5C9EB0CC-4D11-4EBC-BE24-E55C17951E9C}" type="pres">
      <dgm:prSet presAssocID="{B2AA0986-C13B-44FF-9C35-BE463EAF8935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FB2865-FA92-4417-9D4A-6DF84A44ECAF}" type="presOf" srcId="{B2AA0986-C13B-44FF-9C35-BE463EAF8935}" destId="{5C9EB0CC-4D11-4EBC-BE24-E55C17951E9C}" srcOrd="0" destOrd="0" presId="urn:microsoft.com/office/officeart/2005/8/layout/hList6"/>
    <dgm:cxn modelId="{B4BA166E-DA9C-4302-AC7C-31DD0F81C1EC}" type="presOf" srcId="{64D85938-2517-4556-B3A0-051C014ECED5}" destId="{FCBC531C-8A83-4B93-8F5E-C537E0D68B3A}" srcOrd="0" destOrd="0" presId="urn:microsoft.com/office/officeart/2005/8/layout/hList6"/>
    <dgm:cxn modelId="{7D220E1C-58A2-42FC-B8E1-A2D243E90475}" srcId="{64D85938-2517-4556-B3A0-051C014ECED5}" destId="{B2AA0986-C13B-44FF-9C35-BE463EAF8935}" srcOrd="1" destOrd="0" parTransId="{734F2980-ACD8-4D13-A1B1-44BD7B1AA71B}" sibTransId="{55B9DD1D-5A0B-4964-860E-778E7A8BE4BB}"/>
    <dgm:cxn modelId="{B87A45F5-CD9F-42F7-A3E7-E1FF57379809}" type="presOf" srcId="{9B5830A0-AEDE-41DC-85D5-07586F1C8D4C}" destId="{1A79EA21-0E15-4459-8C00-EAAC926B115B}" srcOrd="0" destOrd="0" presId="urn:microsoft.com/office/officeart/2005/8/layout/hList6"/>
    <dgm:cxn modelId="{11EF7DDE-3141-4C70-A6B5-14D38745BEF9}" srcId="{64D85938-2517-4556-B3A0-051C014ECED5}" destId="{9B5830A0-AEDE-41DC-85D5-07586F1C8D4C}" srcOrd="0" destOrd="0" parTransId="{BDC7171B-305C-4191-B689-4D1AEB60D21D}" sibTransId="{8EDBC104-2811-47E8-9085-F27423B7D9C8}"/>
    <dgm:cxn modelId="{1D8A008F-C18D-4109-A1EF-B5850BC31466}" type="presParOf" srcId="{FCBC531C-8A83-4B93-8F5E-C537E0D68B3A}" destId="{1A79EA21-0E15-4459-8C00-EAAC926B115B}" srcOrd="0" destOrd="0" presId="urn:microsoft.com/office/officeart/2005/8/layout/hList6"/>
    <dgm:cxn modelId="{CA8DDC84-ABCF-440F-9E6C-1D517E01316A}" type="presParOf" srcId="{FCBC531C-8A83-4B93-8F5E-C537E0D68B3A}" destId="{A8E3CAA1-7B90-4F30-A654-FBAB794016F1}" srcOrd="1" destOrd="0" presId="urn:microsoft.com/office/officeart/2005/8/layout/hList6"/>
    <dgm:cxn modelId="{BFF5DC98-A83E-46C6-AABC-E047F4D9AB40}" type="presParOf" srcId="{FCBC531C-8A83-4B93-8F5E-C537E0D68B3A}" destId="{5C9EB0CC-4D11-4EBC-BE24-E55C17951E9C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E74E85E-301E-42DF-9977-8D45B9FA9E88}" type="doc">
      <dgm:prSet loTypeId="urn:microsoft.com/office/officeart/2005/8/layout/hList6" loCatId="list" qsTypeId="urn:microsoft.com/office/officeart/2005/8/quickstyle/simple3#8" qsCatId="simple" csTypeId="urn:microsoft.com/office/officeart/2005/8/colors/accent1_2#4" csCatId="accent1" phldr="1"/>
      <dgm:spPr/>
      <dgm:t>
        <a:bodyPr/>
        <a:lstStyle/>
        <a:p>
          <a:endParaRPr lang="en-US"/>
        </a:p>
      </dgm:t>
    </dgm:pt>
    <dgm:pt modelId="{F9477A8F-6E12-4EE8-98F4-E5143AD9C939}">
      <dgm:prSet/>
      <dgm:spPr/>
      <dgm:t>
        <a:bodyPr/>
        <a:lstStyle/>
        <a:p>
          <a:pPr rtl="0"/>
          <a:r>
            <a:rPr lang="en-US" dirty="0" smtClean="0">
              <a:latin typeface="Arial Black" panose="020B0A04020102020204" pitchFamily="34" charset="0"/>
            </a:rPr>
            <a:t>Assessment as Learning </a:t>
          </a:r>
          <a:endParaRPr lang="en-US" dirty="0">
            <a:latin typeface="Arial Black" panose="020B0A04020102020204" pitchFamily="34" charset="0"/>
          </a:endParaRPr>
        </a:p>
      </dgm:t>
    </dgm:pt>
    <dgm:pt modelId="{72BC3BDB-D0A2-46D2-BA31-E8FCEAD41AF9}" type="parTrans" cxnId="{DEA227AB-9E48-4EBA-83C1-0149C66D431D}">
      <dgm:prSet/>
      <dgm:spPr/>
      <dgm:t>
        <a:bodyPr/>
        <a:lstStyle/>
        <a:p>
          <a:endParaRPr lang="en-US"/>
        </a:p>
      </dgm:t>
    </dgm:pt>
    <dgm:pt modelId="{556C6C8D-AE2E-4560-B6FE-A7A1A34F118A}" type="sibTrans" cxnId="{DEA227AB-9E48-4EBA-83C1-0149C66D431D}">
      <dgm:prSet/>
      <dgm:spPr/>
      <dgm:t>
        <a:bodyPr/>
        <a:lstStyle/>
        <a:p>
          <a:endParaRPr lang="en-US"/>
        </a:p>
      </dgm:t>
    </dgm:pt>
    <dgm:pt modelId="{02403CBA-F76C-406D-978B-C07A10FD5E22}">
      <dgm:prSet/>
      <dgm:spPr/>
      <dgm:t>
        <a:bodyPr/>
        <a:lstStyle/>
        <a:p>
          <a:pPr rtl="0"/>
          <a:r>
            <a:rPr lang="en-US" dirty="0" smtClean="0">
              <a:solidFill>
                <a:srgbClr val="C00000"/>
              </a:solidFill>
            </a:rPr>
            <a:t>Teaching role in assessment as learning </a:t>
          </a:r>
          <a:endParaRPr lang="en-US" dirty="0">
            <a:solidFill>
              <a:srgbClr val="C00000"/>
            </a:solidFill>
          </a:endParaRPr>
        </a:p>
      </dgm:t>
    </dgm:pt>
    <dgm:pt modelId="{A1F02235-ABF1-489D-80F7-7A8039C0E5A1}" type="parTrans" cxnId="{D9E10A95-9016-4B10-BB6C-CDC4AA89DE8F}">
      <dgm:prSet/>
      <dgm:spPr/>
      <dgm:t>
        <a:bodyPr/>
        <a:lstStyle/>
        <a:p>
          <a:endParaRPr lang="en-US"/>
        </a:p>
      </dgm:t>
    </dgm:pt>
    <dgm:pt modelId="{0226D2F4-9D63-499E-BC98-99394A742A5A}" type="sibTrans" cxnId="{D9E10A95-9016-4B10-BB6C-CDC4AA89DE8F}">
      <dgm:prSet/>
      <dgm:spPr/>
      <dgm:t>
        <a:bodyPr/>
        <a:lstStyle/>
        <a:p>
          <a:endParaRPr lang="en-US"/>
        </a:p>
      </dgm:t>
    </dgm:pt>
    <dgm:pt modelId="{37429AA9-C72C-4D40-9F0C-B9639B60E694}" type="pres">
      <dgm:prSet presAssocID="{0E74E85E-301E-42DF-9977-8D45B9FA9E8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DAA4A8-6F9A-4E55-9C98-DFCBC1797650}" type="pres">
      <dgm:prSet presAssocID="{F9477A8F-6E12-4EE8-98F4-E5143AD9C93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CD0D24-A27A-4716-8BF7-B102B220B54B}" type="pres">
      <dgm:prSet presAssocID="{556C6C8D-AE2E-4560-B6FE-A7A1A34F118A}" presName="sibTrans" presStyleCnt="0"/>
      <dgm:spPr/>
    </dgm:pt>
    <dgm:pt modelId="{43BFEF72-94AD-4E60-8949-EA03918D7C23}" type="pres">
      <dgm:prSet presAssocID="{02403CBA-F76C-406D-978B-C07A10FD5E2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649AC2-41E0-40EB-8C82-EE0E8E3FE851}" type="presOf" srcId="{0E74E85E-301E-42DF-9977-8D45B9FA9E88}" destId="{37429AA9-C72C-4D40-9F0C-B9639B60E694}" srcOrd="0" destOrd="0" presId="urn:microsoft.com/office/officeart/2005/8/layout/hList6"/>
    <dgm:cxn modelId="{C525CAA1-9467-4F66-BE6D-54A389793C93}" type="presOf" srcId="{02403CBA-F76C-406D-978B-C07A10FD5E22}" destId="{43BFEF72-94AD-4E60-8949-EA03918D7C23}" srcOrd="0" destOrd="0" presId="urn:microsoft.com/office/officeart/2005/8/layout/hList6"/>
    <dgm:cxn modelId="{D9E10A95-9016-4B10-BB6C-CDC4AA89DE8F}" srcId="{0E74E85E-301E-42DF-9977-8D45B9FA9E88}" destId="{02403CBA-F76C-406D-978B-C07A10FD5E22}" srcOrd="1" destOrd="0" parTransId="{A1F02235-ABF1-489D-80F7-7A8039C0E5A1}" sibTransId="{0226D2F4-9D63-499E-BC98-99394A742A5A}"/>
    <dgm:cxn modelId="{B44A3A72-CF1C-4FF5-B5A3-509FB045AE54}" type="presOf" srcId="{F9477A8F-6E12-4EE8-98F4-E5143AD9C939}" destId="{C4DAA4A8-6F9A-4E55-9C98-DFCBC1797650}" srcOrd="0" destOrd="0" presId="urn:microsoft.com/office/officeart/2005/8/layout/hList6"/>
    <dgm:cxn modelId="{DEA227AB-9E48-4EBA-83C1-0149C66D431D}" srcId="{0E74E85E-301E-42DF-9977-8D45B9FA9E88}" destId="{F9477A8F-6E12-4EE8-98F4-E5143AD9C939}" srcOrd="0" destOrd="0" parTransId="{72BC3BDB-D0A2-46D2-BA31-E8FCEAD41AF9}" sibTransId="{556C6C8D-AE2E-4560-B6FE-A7A1A34F118A}"/>
    <dgm:cxn modelId="{DFB2108D-3B88-4805-B590-BCFEAF5EFCA0}" type="presParOf" srcId="{37429AA9-C72C-4D40-9F0C-B9639B60E694}" destId="{C4DAA4A8-6F9A-4E55-9C98-DFCBC1797650}" srcOrd="0" destOrd="0" presId="urn:microsoft.com/office/officeart/2005/8/layout/hList6"/>
    <dgm:cxn modelId="{C04428D2-917B-4E73-8927-F1CA732E7F40}" type="presParOf" srcId="{37429AA9-C72C-4D40-9F0C-B9639B60E694}" destId="{34CD0D24-A27A-4716-8BF7-B102B220B54B}" srcOrd="1" destOrd="0" presId="urn:microsoft.com/office/officeart/2005/8/layout/hList6"/>
    <dgm:cxn modelId="{19684EF2-06BE-4E23-BE91-AD55627A8BD0}" type="presParOf" srcId="{37429AA9-C72C-4D40-9F0C-B9639B60E694}" destId="{43BFEF72-94AD-4E60-8949-EA03918D7C23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BEBCE47-2D94-4B57-8C88-E4F0CAFCFC0A}" type="doc">
      <dgm:prSet loTypeId="urn:microsoft.com/office/officeart/2005/8/layout/hList6" loCatId="list" qsTypeId="urn:microsoft.com/office/officeart/2005/8/quickstyle/simple3#9" qsCatId="simple" csTypeId="urn:microsoft.com/office/officeart/2005/8/colors/accent1_2#5" csCatId="accent1" phldr="1"/>
      <dgm:spPr/>
      <dgm:t>
        <a:bodyPr/>
        <a:lstStyle/>
        <a:p>
          <a:endParaRPr lang="en-US"/>
        </a:p>
      </dgm:t>
    </dgm:pt>
    <dgm:pt modelId="{6D74E983-B131-42FB-9838-8EC79F058909}">
      <dgm:prSet/>
      <dgm:spPr/>
      <dgm:t>
        <a:bodyPr/>
        <a:lstStyle/>
        <a:p>
          <a:pPr rtl="0"/>
          <a:r>
            <a:rPr lang="en-US" dirty="0" smtClean="0">
              <a:latin typeface="Arial Black" panose="020B0A04020102020204" pitchFamily="34" charset="0"/>
            </a:rPr>
            <a:t>Assessment of Learning </a:t>
          </a:r>
          <a:endParaRPr lang="en-US" dirty="0">
            <a:latin typeface="Arial Black" panose="020B0A04020102020204" pitchFamily="34" charset="0"/>
          </a:endParaRPr>
        </a:p>
      </dgm:t>
    </dgm:pt>
    <dgm:pt modelId="{3E04BF40-57AE-4A6B-BB13-2B339EC91412}" type="parTrans" cxnId="{89C34C50-860A-4760-8295-ED8E22BD8701}">
      <dgm:prSet/>
      <dgm:spPr/>
      <dgm:t>
        <a:bodyPr/>
        <a:lstStyle/>
        <a:p>
          <a:endParaRPr lang="en-US"/>
        </a:p>
      </dgm:t>
    </dgm:pt>
    <dgm:pt modelId="{3C0A3F67-7E5F-490E-9088-64E898756A28}" type="sibTrans" cxnId="{89C34C50-860A-4760-8295-ED8E22BD8701}">
      <dgm:prSet/>
      <dgm:spPr/>
      <dgm:t>
        <a:bodyPr/>
        <a:lstStyle/>
        <a:p>
          <a:endParaRPr lang="en-US"/>
        </a:p>
      </dgm:t>
    </dgm:pt>
    <dgm:pt modelId="{FC3E5287-7B68-477E-B96C-A9A62E7FE5D8}">
      <dgm:prSet/>
      <dgm:spPr/>
      <dgm:t>
        <a:bodyPr/>
        <a:lstStyle/>
        <a:p>
          <a:pPr rtl="0"/>
          <a:r>
            <a:rPr lang="en-US" dirty="0" smtClean="0">
              <a:solidFill>
                <a:srgbClr val="C00000"/>
              </a:solidFill>
            </a:rPr>
            <a:t>Teaching roles in assessment of learning</a:t>
          </a:r>
          <a:endParaRPr lang="en-US" dirty="0">
            <a:solidFill>
              <a:srgbClr val="C00000"/>
            </a:solidFill>
          </a:endParaRPr>
        </a:p>
      </dgm:t>
    </dgm:pt>
    <dgm:pt modelId="{CF59CB64-946F-4459-B4A5-03E53E879135}" type="parTrans" cxnId="{04E5566B-0EA9-4B71-95C2-FE608904FE99}">
      <dgm:prSet/>
      <dgm:spPr/>
      <dgm:t>
        <a:bodyPr/>
        <a:lstStyle/>
        <a:p>
          <a:endParaRPr lang="en-US"/>
        </a:p>
      </dgm:t>
    </dgm:pt>
    <dgm:pt modelId="{7A5B9084-CB87-48B6-844C-057BA407CC81}" type="sibTrans" cxnId="{04E5566B-0EA9-4B71-95C2-FE608904FE99}">
      <dgm:prSet/>
      <dgm:spPr/>
      <dgm:t>
        <a:bodyPr/>
        <a:lstStyle/>
        <a:p>
          <a:endParaRPr lang="en-US"/>
        </a:p>
      </dgm:t>
    </dgm:pt>
    <dgm:pt modelId="{D532B2AA-D6BE-42F9-9522-D92E0EEF0307}" type="pres">
      <dgm:prSet presAssocID="{FBEBCE47-2D94-4B57-8C88-E4F0CAFCFC0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055BC4-771D-4C6F-9F17-317CC505274C}" type="pres">
      <dgm:prSet presAssocID="{6D74E983-B131-42FB-9838-8EC79F05890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5EA8FE-FEA5-4247-B748-B48BAFE1D7F8}" type="pres">
      <dgm:prSet presAssocID="{3C0A3F67-7E5F-490E-9088-64E898756A28}" presName="sibTrans" presStyleCnt="0"/>
      <dgm:spPr/>
    </dgm:pt>
    <dgm:pt modelId="{BD6AE715-6F73-4094-BCE2-9D66F448221D}" type="pres">
      <dgm:prSet presAssocID="{FC3E5287-7B68-477E-B96C-A9A62E7FE5D8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C34C50-860A-4760-8295-ED8E22BD8701}" srcId="{FBEBCE47-2D94-4B57-8C88-E4F0CAFCFC0A}" destId="{6D74E983-B131-42FB-9838-8EC79F058909}" srcOrd="0" destOrd="0" parTransId="{3E04BF40-57AE-4A6B-BB13-2B339EC91412}" sibTransId="{3C0A3F67-7E5F-490E-9088-64E898756A28}"/>
    <dgm:cxn modelId="{A218E430-192D-4598-A6D7-CB8F97FA45E8}" type="presOf" srcId="{6D74E983-B131-42FB-9838-8EC79F058909}" destId="{B2055BC4-771D-4C6F-9F17-317CC505274C}" srcOrd="0" destOrd="0" presId="urn:microsoft.com/office/officeart/2005/8/layout/hList6"/>
    <dgm:cxn modelId="{04E5566B-0EA9-4B71-95C2-FE608904FE99}" srcId="{FBEBCE47-2D94-4B57-8C88-E4F0CAFCFC0A}" destId="{FC3E5287-7B68-477E-B96C-A9A62E7FE5D8}" srcOrd="1" destOrd="0" parTransId="{CF59CB64-946F-4459-B4A5-03E53E879135}" sibTransId="{7A5B9084-CB87-48B6-844C-057BA407CC81}"/>
    <dgm:cxn modelId="{50B2A529-D99D-4613-8A19-306118077CB4}" type="presOf" srcId="{FBEBCE47-2D94-4B57-8C88-E4F0CAFCFC0A}" destId="{D532B2AA-D6BE-42F9-9522-D92E0EEF0307}" srcOrd="0" destOrd="0" presId="urn:microsoft.com/office/officeart/2005/8/layout/hList6"/>
    <dgm:cxn modelId="{3445D092-14BF-45FC-BA43-A5AD83045849}" type="presOf" srcId="{FC3E5287-7B68-477E-B96C-A9A62E7FE5D8}" destId="{BD6AE715-6F73-4094-BCE2-9D66F448221D}" srcOrd="0" destOrd="0" presId="urn:microsoft.com/office/officeart/2005/8/layout/hList6"/>
    <dgm:cxn modelId="{B7150FCD-C57F-4E66-A449-0EE5A3A2F144}" type="presParOf" srcId="{D532B2AA-D6BE-42F9-9522-D92E0EEF0307}" destId="{B2055BC4-771D-4C6F-9F17-317CC505274C}" srcOrd="0" destOrd="0" presId="urn:microsoft.com/office/officeart/2005/8/layout/hList6"/>
    <dgm:cxn modelId="{214206A8-ABF0-4680-A6FF-A9AFA348157C}" type="presParOf" srcId="{D532B2AA-D6BE-42F9-9522-D92E0EEF0307}" destId="{755EA8FE-FEA5-4247-B748-B48BAFE1D7F8}" srcOrd="1" destOrd="0" presId="urn:microsoft.com/office/officeart/2005/8/layout/hList6"/>
    <dgm:cxn modelId="{08ACCBB3-7AEA-4E4B-BC53-F1C1C7F3F472}" type="presParOf" srcId="{D532B2AA-D6BE-42F9-9522-D92E0EEF0307}" destId="{BD6AE715-6F73-4094-BCE2-9D66F448221D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078D70D-29AF-4171-A750-A876F0550089}" type="doc">
      <dgm:prSet loTypeId="urn:microsoft.com/office/officeart/2005/8/layout/vList2#6" loCatId="list" qsTypeId="urn:microsoft.com/office/officeart/2005/8/quickstyle/simple3#10" qsCatId="simple" csTypeId="urn:microsoft.com/office/officeart/2005/8/colors/colorful5#4" csCatId="colorful" phldr="1"/>
      <dgm:spPr/>
      <dgm:t>
        <a:bodyPr/>
        <a:lstStyle/>
        <a:p>
          <a:endParaRPr lang="en-US"/>
        </a:p>
      </dgm:t>
    </dgm:pt>
    <dgm:pt modelId="{0F48239E-CE23-410B-86A3-58E4A3271945}">
      <dgm:prSet custT="1"/>
      <dgm:spPr/>
      <dgm:t>
        <a:bodyPr/>
        <a:lstStyle/>
        <a:p>
          <a:pPr rtl="0"/>
          <a:r>
            <a:rPr lang="en-US" sz="4300" b="0" dirty="0" smtClean="0"/>
            <a:t>	</a:t>
          </a:r>
          <a:r>
            <a:rPr lang="en-US" sz="4000" b="0" dirty="0" smtClean="0">
              <a:latin typeface="Arial Black" panose="020B0A04020102020204" pitchFamily="34" charset="0"/>
            </a:rPr>
            <a:t>ASSESSMENT </a:t>
          </a:r>
          <a:endParaRPr lang="en-US" sz="4000" dirty="0">
            <a:latin typeface="Arial Black" panose="020B0A04020102020204" pitchFamily="34" charset="0"/>
          </a:endParaRPr>
        </a:p>
      </dgm:t>
    </dgm:pt>
    <dgm:pt modelId="{93FEA77A-F238-4CFA-8E86-BF5C5B7A6743}" type="parTrans" cxnId="{4F085248-5AD3-421C-87FF-4A87247426CF}">
      <dgm:prSet/>
      <dgm:spPr/>
      <dgm:t>
        <a:bodyPr/>
        <a:lstStyle/>
        <a:p>
          <a:endParaRPr lang="en-US"/>
        </a:p>
      </dgm:t>
    </dgm:pt>
    <dgm:pt modelId="{A3341741-3D60-482B-B62C-7F9357A0A320}" type="sibTrans" cxnId="{4F085248-5AD3-421C-87FF-4A87247426CF}">
      <dgm:prSet/>
      <dgm:spPr/>
      <dgm:t>
        <a:bodyPr/>
        <a:lstStyle/>
        <a:p>
          <a:endParaRPr lang="en-US"/>
        </a:p>
      </dgm:t>
    </dgm:pt>
    <dgm:pt modelId="{207F0124-1496-4625-B4D1-887F17701FE7}" type="pres">
      <dgm:prSet presAssocID="{E078D70D-29AF-4171-A750-A876F05500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CD06DE-C6D0-4F07-B8DF-7517CE932D13}" type="pres">
      <dgm:prSet presAssocID="{0F48239E-CE23-410B-86A3-58E4A327194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48C331-76A9-437E-BE37-437BEBFF92EE}" type="presOf" srcId="{E078D70D-29AF-4171-A750-A876F0550089}" destId="{207F0124-1496-4625-B4D1-887F17701FE7}" srcOrd="0" destOrd="0" presId="urn:microsoft.com/office/officeart/2005/8/layout/vList2#6"/>
    <dgm:cxn modelId="{4F085248-5AD3-421C-87FF-4A87247426CF}" srcId="{E078D70D-29AF-4171-A750-A876F0550089}" destId="{0F48239E-CE23-410B-86A3-58E4A3271945}" srcOrd="0" destOrd="0" parTransId="{93FEA77A-F238-4CFA-8E86-BF5C5B7A6743}" sibTransId="{A3341741-3D60-482B-B62C-7F9357A0A320}"/>
    <dgm:cxn modelId="{262EAFF7-D14A-4DBA-BC54-85409F1E14B4}" type="presOf" srcId="{0F48239E-CE23-410B-86A3-58E4A3271945}" destId="{E2CD06DE-C6D0-4F07-B8DF-7517CE932D13}" srcOrd="0" destOrd="0" presId="urn:microsoft.com/office/officeart/2005/8/layout/vList2#6"/>
    <dgm:cxn modelId="{63602569-5C5B-4DED-A2FC-14A691679786}" type="presParOf" srcId="{207F0124-1496-4625-B4D1-887F17701FE7}" destId="{E2CD06DE-C6D0-4F07-B8DF-7517CE932D13}" srcOrd="0" destOrd="0" presId="urn:microsoft.com/office/officeart/2005/8/layout/vList2#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61333B6-20BC-432E-98F7-BE9E42B2CBE3}" type="doc">
      <dgm:prSet loTypeId="urn:microsoft.com/office/officeart/2005/8/layout/vList2#7" loCatId="list" qsTypeId="urn:microsoft.com/office/officeart/2005/8/quickstyle/simple3#11" qsCatId="simple" csTypeId="urn:microsoft.com/office/officeart/2005/8/colors/colorful5#5" csCatId="colorful" phldr="1"/>
      <dgm:spPr/>
      <dgm:t>
        <a:bodyPr/>
        <a:lstStyle/>
        <a:p>
          <a:endParaRPr lang="en-US"/>
        </a:p>
      </dgm:t>
    </dgm:pt>
    <dgm:pt modelId="{D7C8088E-446F-42D8-9A1B-C922F272D124}">
      <dgm:prSet/>
      <dgm:spPr/>
      <dgm:t>
        <a:bodyPr/>
        <a:lstStyle/>
        <a:p>
          <a:pPr rtl="0"/>
          <a:r>
            <a:rPr lang="en-US" b="0" smtClean="0">
              <a:latin typeface="Arial Black" panose="020B0A04020102020204" pitchFamily="34" charset="0"/>
            </a:rPr>
            <a:t>	Conclusion </a:t>
          </a:r>
          <a:endParaRPr lang="en-US" dirty="0">
            <a:latin typeface="Arial Black" panose="020B0A04020102020204" pitchFamily="34" charset="0"/>
          </a:endParaRPr>
        </a:p>
      </dgm:t>
    </dgm:pt>
    <dgm:pt modelId="{9F265B41-17B5-4432-B079-8CF0AF4B0739}" type="parTrans" cxnId="{DBB99F1D-C48D-40EB-AAED-F4CE6C748981}">
      <dgm:prSet/>
      <dgm:spPr/>
      <dgm:t>
        <a:bodyPr/>
        <a:lstStyle/>
        <a:p>
          <a:endParaRPr lang="en-US"/>
        </a:p>
      </dgm:t>
    </dgm:pt>
    <dgm:pt modelId="{DC13AD05-F38E-4CB2-BE34-79DE61102D06}" type="sibTrans" cxnId="{DBB99F1D-C48D-40EB-AAED-F4CE6C748981}">
      <dgm:prSet/>
      <dgm:spPr/>
      <dgm:t>
        <a:bodyPr/>
        <a:lstStyle/>
        <a:p>
          <a:endParaRPr lang="en-US"/>
        </a:p>
      </dgm:t>
    </dgm:pt>
    <dgm:pt modelId="{1CFE9F7C-810D-4D17-B279-ECEF926CB270}" type="pres">
      <dgm:prSet presAssocID="{F61333B6-20BC-432E-98F7-BE9E42B2CBE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DFC182-88DD-4B20-B4A9-0A09DCC3DC4D}" type="pres">
      <dgm:prSet presAssocID="{D7C8088E-446F-42D8-9A1B-C922F272D12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ECD068-50C9-4AFA-95C7-FBE6DF7F4178}" type="presOf" srcId="{F61333B6-20BC-432E-98F7-BE9E42B2CBE3}" destId="{1CFE9F7C-810D-4D17-B279-ECEF926CB270}" srcOrd="0" destOrd="0" presId="urn:microsoft.com/office/officeart/2005/8/layout/vList2#7"/>
    <dgm:cxn modelId="{DBB99F1D-C48D-40EB-AAED-F4CE6C748981}" srcId="{F61333B6-20BC-432E-98F7-BE9E42B2CBE3}" destId="{D7C8088E-446F-42D8-9A1B-C922F272D124}" srcOrd="0" destOrd="0" parTransId="{9F265B41-17B5-4432-B079-8CF0AF4B0739}" sibTransId="{DC13AD05-F38E-4CB2-BE34-79DE61102D06}"/>
    <dgm:cxn modelId="{DDBA25CE-5B07-4B56-932A-D49F134AF06D}" type="presOf" srcId="{D7C8088E-446F-42D8-9A1B-C922F272D124}" destId="{AFDFC182-88DD-4B20-B4A9-0A09DCC3DC4D}" srcOrd="0" destOrd="0" presId="urn:microsoft.com/office/officeart/2005/8/layout/vList2#7"/>
    <dgm:cxn modelId="{5093A189-93E7-463B-A006-253ED73C8F44}" type="presParOf" srcId="{1CFE9F7C-810D-4D17-B279-ECEF926CB270}" destId="{AFDFC182-88DD-4B20-B4A9-0A09DCC3DC4D}" srcOrd="0" destOrd="0" presId="urn:microsoft.com/office/officeart/2005/8/layout/vList2#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A10D10-E2EA-4008-BAA8-B65730C35FFD}" type="doc">
      <dgm:prSet loTypeId="urn:microsoft.com/office/officeart/2005/8/layout/vList2#2" loCatId="list" qsTypeId="urn:microsoft.com/office/officeart/2005/8/quickstyle/simple3#1" qsCatId="simple" csTypeId="urn:microsoft.com/office/officeart/2005/8/colors/colorful5#1" csCatId="colorful"/>
      <dgm:spPr/>
      <dgm:t>
        <a:bodyPr/>
        <a:lstStyle/>
        <a:p>
          <a:endParaRPr lang="en-US"/>
        </a:p>
      </dgm:t>
    </dgm:pt>
    <dgm:pt modelId="{2F966B7E-0541-484D-ADE4-D9AFAFBD74B6}">
      <dgm:prSet/>
      <dgm:spPr/>
      <dgm:t>
        <a:bodyPr/>
        <a:lstStyle/>
        <a:p>
          <a:pPr rtl="0"/>
          <a:r>
            <a:rPr lang="en-US" b="1" dirty="0" smtClean="0"/>
            <a:t>Introduction</a:t>
          </a:r>
          <a:endParaRPr lang="en-US" b="1" dirty="0"/>
        </a:p>
      </dgm:t>
    </dgm:pt>
    <dgm:pt modelId="{6F7615C2-53A3-4A55-AC79-1086E2B7B3BF}" type="parTrans" cxnId="{EF1FE507-377C-4FF7-9AA3-8685A7355F59}">
      <dgm:prSet/>
      <dgm:spPr/>
      <dgm:t>
        <a:bodyPr/>
        <a:lstStyle/>
        <a:p>
          <a:endParaRPr lang="en-US"/>
        </a:p>
      </dgm:t>
    </dgm:pt>
    <dgm:pt modelId="{4BFEEB29-C15E-4412-8D22-0DCA6E079097}" type="sibTrans" cxnId="{EF1FE507-377C-4FF7-9AA3-8685A7355F59}">
      <dgm:prSet/>
      <dgm:spPr/>
      <dgm:t>
        <a:bodyPr/>
        <a:lstStyle/>
        <a:p>
          <a:endParaRPr lang="en-US"/>
        </a:p>
      </dgm:t>
    </dgm:pt>
    <dgm:pt modelId="{F1789343-91B6-4BD4-BA12-C0E79459BDA9}" type="pres">
      <dgm:prSet presAssocID="{48A10D10-E2EA-4008-BAA8-B65730C35FF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23D9D8-7B59-4719-9C8D-20D1DB8BE769}" type="pres">
      <dgm:prSet presAssocID="{2F966B7E-0541-484D-ADE4-D9AFAFBD74B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B53BC1-E393-49FD-8571-0FAB894ECE8F}" type="presOf" srcId="{48A10D10-E2EA-4008-BAA8-B65730C35FFD}" destId="{F1789343-91B6-4BD4-BA12-C0E79459BDA9}" srcOrd="0" destOrd="0" presId="urn:microsoft.com/office/officeart/2005/8/layout/vList2#2"/>
    <dgm:cxn modelId="{EF1FE507-377C-4FF7-9AA3-8685A7355F59}" srcId="{48A10D10-E2EA-4008-BAA8-B65730C35FFD}" destId="{2F966B7E-0541-484D-ADE4-D9AFAFBD74B6}" srcOrd="0" destOrd="0" parTransId="{6F7615C2-53A3-4A55-AC79-1086E2B7B3BF}" sibTransId="{4BFEEB29-C15E-4412-8D22-0DCA6E079097}"/>
    <dgm:cxn modelId="{8E61F56F-6A34-4813-97B3-AD4A2E7F2D9B}" type="presOf" srcId="{2F966B7E-0541-484D-ADE4-D9AFAFBD74B6}" destId="{2223D9D8-7B59-4719-9C8D-20D1DB8BE769}" srcOrd="0" destOrd="0" presId="urn:microsoft.com/office/officeart/2005/8/layout/vList2#2"/>
    <dgm:cxn modelId="{A055D75C-9A85-4A7E-BB72-397EDF4640B1}" type="presParOf" srcId="{F1789343-91B6-4BD4-BA12-C0E79459BDA9}" destId="{2223D9D8-7B59-4719-9C8D-20D1DB8BE769}" srcOrd="0" destOrd="0" presId="urn:microsoft.com/office/officeart/2005/8/layout/vList2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D53343-3129-4A70-8A02-0257C896E28A}" type="doc">
      <dgm:prSet loTypeId="urn:microsoft.com/office/officeart/2005/8/layout/vList2#3" loCatId="list" qsTypeId="urn:microsoft.com/office/officeart/2005/8/quickstyle/3d4#1" qsCatId="3D" csTypeId="urn:microsoft.com/office/officeart/2005/8/colors/accent3_1#1" csCatId="accent3" phldr="1"/>
      <dgm:spPr/>
      <dgm:t>
        <a:bodyPr/>
        <a:lstStyle/>
        <a:p>
          <a:endParaRPr lang="en-US"/>
        </a:p>
      </dgm:t>
    </dgm:pt>
    <dgm:pt modelId="{AF1E8C8E-E266-4FB3-8418-2858E57B5A94}">
      <dgm:prSet/>
      <dgm:spPr/>
      <dgm:t>
        <a:bodyPr/>
        <a:lstStyle/>
        <a:p>
          <a:pPr rtl="0"/>
          <a:r>
            <a:rPr lang="en-US" dirty="0" smtClean="0"/>
            <a:t>Objectives of University of Benin</a:t>
          </a:r>
          <a:endParaRPr lang="en-US" dirty="0"/>
        </a:p>
      </dgm:t>
    </dgm:pt>
    <dgm:pt modelId="{1B8FFF88-D426-4488-A710-28C124C3703C}" type="parTrans" cxnId="{15385173-6E8F-4799-A769-19923107E5FC}">
      <dgm:prSet/>
      <dgm:spPr/>
      <dgm:t>
        <a:bodyPr/>
        <a:lstStyle/>
        <a:p>
          <a:endParaRPr lang="en-US"/>
        </a:p>
      </dgm:t>
    </dgm:pt>
    <dgm:pt modelId="{8DDB8FE3-1769-476A-A8F0-DC52A6AE0835}" type="sibTrans" cxnId="{15385173-6E8F-4799-A769-19923107E5FC}">
      <dgm:prSet/>
      <dgm:spPr/>
      <dgm:t>
        <a:bodyPr/>
        <a:lstStyle/>
        <a:p>
          <a:endParaRPr lang="en-US"/>
        </a:p>
      </dgm:t>
    </dgm:pt>
    <dgm:pt modelId="{A3EF8CC7-9485-4193-AB21-A0CEDCE0CB41}">
      <dgm:prSet/>
      <dgm:spPr/>
      <dgm:t>
        <a:bodyPr/>
        <a:lstStyle/>
        <a:p>
          <a:pPr rtl="0"/>
          <a:r>
            <a:rPr lang="en-US" dirty="0" smtClean="0"/>
            <a:t>Pedagogy</a:t>
          </a:r>
          <a:endParaRPr lang="en-US" dirty="0"/>
        </a:p>
      </dgm:t>
    </dgm:pt>
    <dgm:pt modelId="{DE8B36B1-39C5-485F-A7D9-8296BC365305}" type="parTrans" cxnId="{1187369B-B4EA-45A3-B573-9DD67677324B}">
      <dgm:prSet/>
      <dgm:spPr/>
      <dgm:t>
        <a:bodyPr/>
        <a:lstStyle/>
        <a:p>
          <a:endParaRPr lang="en-US"/>
        </a:p>
      </dgm:t>
    </dgm:pt>
    <dgm:pt modelId="{3C849C76-654D-450A-AAE2-29F48D16D18A}" type="sibTrans" cxnId="{1187369B-B4EA-45A3-B573-9DD67677324B}">
      <dgm:prSet/>
      <dgm:spPr/>
      <dgm:t>
        <a:bodyPr/>
        <a:lstStyle/>
        <a:p>
          <a:endParaRPr lang="en-US"/>
        </a:p>
      </dgm:t>
    </dgm:pt>
    <dgm:pt modelId="{A472EE4A-C418-4CA5-84A9-22CD5F766D52}">
      <dgm:prSet/>
      <dgm:spPr/>
      <dgm:t>
        <a:bodyPr/>
        <a:lstStyle/>
        <a:p>
          <a:pPr rtl="0"/>
          <a:r>
            <a:rPr lang="en-US" dirty="0" smtClean="0"/>
            <a:t>Andragogy</a:t>
          </a:r>
          <a:endParaRPr lang="en-US" dirty="0"/>
        </a:p>
      </dgm:t>
    </dgm:pt>
    <dgm:pt modelId="{4440241E-863B-4B98-BC3D-12C9FA994A54}" type="parTrans" cxnId="{FE995943-1CCE-4E2E-A77A-4AE43036CB6E}">
      <dgm:prSet/>
      <dgm:spPr/>
      <dgm:t>
        <a:bodyPr/>
        <a:lstStyle/>
        <a:p>
          <a:endParaRPr lang="en-US"/>
        </a:p>
      </dgm:t>
    </dgm:pt>
    <dgm:pt modelId="{26A7AA50-E28F-47F1-BA54-C9B0BE1A5EDF}" type="sibTrans" cxnId="{FE995943-1CCE-4E2E-A77A-4AE43036CB6E}">
      <dgm:prSet/>
      <dgm:spPr/>
      <dgm:t>
        <a:bodyPr/>
        <a:lstStyle/>
        <a:p>
          <a:endParaRPr lang="en-US"/>
        </a:p>
      </dgm:t>
    </dgm:pt>
    <dgm:pt modelId="{EB9E47F4-CBDB-4FDC-939A-8080C6B72D3A}" type="pres">
      <dgm:prSet presAssocID="{C5D53343-3129-4A70-8A02-0257C896E28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CBBF4D-EB0A-4D83-AFED-D22B2B20A842}" type="pres">
      <dgm:prSet presAssocID="{AF1E8C8E-E266-4FB3-8418-2858E57B5A9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BF445B-BE76-4B81-BEEB-4AA13F00E131}" type="pres">
      <dgm:prSet presAssocID="{8DDB8FE3-1769-476A-A8F0-DC52A6AE0835}" presName="spacer" presStyleCnt="0"/>
      <dgm:spPr/>
      <dgm:t>
        <a:bodyPr/>
        <a:lstStyle/>
        <a:p>
          <a:endParaRPr lang="en-US"/>
        </a:p>
      </dgm:t>
    </dgm:pt>
    <dgm:pt modelId="{336A87FF-5D9E-4A99-BA1D-8DD626F337C4}" type="pres">
      <dgm:prSet presAssocID="{A3EF8CC7-9485-4193-AB21-A0CEDCE0CB4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CB6FC8-43E0-4866-B46C-D6F7269A5C1F}" type="pres">
      <dgm:prSet presAssocID="{3C849C76-654D-450A-AAE2-29F48D16D18A}" presName="spacer" presStyleCnt="0"/>
      <dgm:spPr/>
      <dgm:t>
        <a:bodyPr/>
        <a:lstStyle/>
        <a:p>
          <a:endParaRPr lang="en-US"/>
        </a:p>
      </dgm:t>
    </dgm:pt>
    <dgm:pt modelId="{133AC68E-FA23-4B02-9EC3-CED3789083AB}" type="pres">
      <dgm:prSet presAssocID="{A472EE4A-C418-4CA5-84A9-22CD5F766D5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995943-1CCE-4E2E-A77A-4AE43036CB6E}" srcId="{C5D53343-3129-4A70-8A02-0257C896E28A}" destId="{A472EE4A-C418-4CA5-84A9-22CD5F766D52}" srcOrd="2" destOrd="0" parTransId="{4440241E-863B-4B98-BC3D-12C9FA994A54}" sibTransId="{26A7AA50-E28F-47F1-BA54-C9B0BE1A5EDF}"/>
    <dgm:cxn modelId="{1187369B-B4EA-45A3-B573-9DD67677324B}" srcId="{C5D53343-3129-4A70-8A02-0257C896E28A}" destId="{A3EF8CC7-9485-4193-AB21-A0CEDCE0CB41}" srcOrd="1" destOrd="0" parTransId="{DE8B36B1-39C5-485F-A7D9-8296BC365305}" sibTransId="{3C849C76-654D-450A-AAE2-29F48D16D18A}"/>
    <dgm:cxn modelId="{B711DA74-1F3C-4207-991D-441AB52C2543}" type="presOf" srcId="{A3EF8CC7-9485-4193-AB21-A0CEDCE0CB41}" destId="{336A87FF-5D9E-4A99-BA1D-8DD626F337C4}" srcOrd="0" destOrd="0" presId="urn:microsoft.com/office/officeart/2005/8/layout/vList2#3"/>
    <dgm:cxn modelId="{C5F3461F-E5CF-4F1B-9B3C-4F7A2F2D3D21}" type="presOf" srcId="{A472EE4A-C418-4CA5-84A9-22CD5F766D52}" destId="{133AC68E-FA23-4B02-9EC3-CED3789083AB}" srcOrd="0" destOrd="0" presId="urn:microsoft.com/office/officeart/2005/8/layout/vList2#3"/>
    <dgm:cxn modelId="{15385173-6E8F-4799-A769-19923107E5FC}" srcId="{C5D53343-3129-4A70-8A02-0257C896E28A}" destId="{AF1E8C8E-E266-4FB3-8418-2858E57B5A94}" srcOrd="0" destOrd="0" parTransId="{1B8FFF88-D426-4488-A710-28C124C3703C}" sibTransId="{8DDB8FE3-1769-476A-A8F0-DC52A6AE0835}"/>
    <dgm:cxn modelId="{D2B5A7A5-CD5B-42A8-BE65-C0EAA70F35C9}" type="presOf" srcId="{AF1E8C8E-E266-4FB3-8418-2858E57B5A94}" destId="{DACBBF4D-EB0A-4D83-AFED-D22B2B20A842}" srcOrd="0" destOrd="0" presId="urn:microsoft.com/office/officeart/2005/8/layout/vList2#3"/>
    <dgm:cxn modelId="{765937EF-9914-4FBB-B03C-700C521D7252}" type="presOf" srcId="{C5D53343-3129-4A70-8A02-0257C896E28A}" destId="{EB9E47F4-CBDB-4FDC-939A-8080C6B72D3A}" srcOrd="0" destOrd="0" presId="urn:microsoft.com/office/officeart/2005/8/layout/vList2#3"/>
    <dgm:cxn modelId="{06426A74-9878-40F8-861E-73C4C1DF166E}" type="presParOf" srcId="{EB9E47F4-CBDB-4FDC-939A-8080C6B72D3A}" destId="{DACBBF4D-EB0A-4D83-AFED-D22B2B20A842}" srcOrd="0" destOrd="0" presId="urn:microsoft.com/office/officeart/2005/8/layout/vList2#3"/>
    <dgm:cxn modelId="{210DA137-DE43-46B5-94E4-208C1A0FA802}" type="presParOf" srcId="{EB9E47F4-CBDB-4FDC-939A-8080C6B72D3A}" destId="{EBBF445B-BE76-4B81-BEEB-4AA13F00E131}" srcOrd="1" destOrd="0" presId="urn:microsoft.com/office/officeart/2005/8/layout/vList2#3"/>
    <dgm:cxn modelId="{3891DE77-1DF2-478A-8D0B-75A6253E278F}" type="presParOf" srcId="{EB9E47F4-CBDB-4FDC-939A-8080C6B72D3A}" destId="{336A87FF-5D9E-4A99-BA1D-8DD626F337C4}" srcOrd="2" destOrd="0" presId="urn:microsoft.com/office/officeart/2005/8/layout/vList2#3"/>
    <dgm:cxn modelId="{49BD6E9B-5986-407A-B00D-BA912BEC41D7}" type="presParOf" srcId="{EB9E47F4-CBDB-4FDC-939A-8080C6B72D3A}" destId="{5ECB6FC8-43E0-4866-B46C-D6F7269A5C1F}" srcOrd="3" destOrd="0" presId="urn:microsoft.com/office/officeart/2005/8/layout/vList2#3"/>
    <dgm:cxn modelId="{AC1EFAE9-6202-4DE4-9320-1789A50E9EF2}" type="presParOf" srcId="{EB9E47F4-CBDB-4FDC-939A-8080C6B72D3A}" destId="{133AC68E-FA23-4B02-9EC3-CED3789083AB}" srcOrd="4" destOrd="0" presId="urn:microsoft.com/office/officeart/2005/8/layout/vList2#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3CBD714-F522-4FC3-9496-F198985F6A33}" type="doc">
      <dgm:prSet loTypeId="urn:microsoft.com/office/officeart/2008/layout/VerticalCurvedList#1" loCatId="list" qsTypeId="urn:microsoft.com/office/officeart/2005/8/quickstyle/simple3#2" qsCatId="simple" csTypeId="urn:microsoft.com/office/officeart/2005/8/colors/accent3_1#2" csCatId="accent3"/>
      <dgm:spPr/>
      <dgm:t>
        <a:bodyPr/>
        <a:lstStyle/>
        <a:p>
          <a:endParaRPr lang="en-US"/>
        </a:p>
      </dgm:t>
    </dgm:pt>
    <dgm:pt modelId="{8149934D-DADE-4555-A806-945C6AEE8B0D}">
      <dgm:prSet/>
      <dgm:spPr/>
      <dgm:t>
        <a:bodyPr/>
        <a:lstStyle/>
        <a:p>
          <a:pPr rtl="0"/>
          <a:r>
            <a:rPr lang="en-US" dirty="0" smtClean="0"/>
            <a:t>The learner</a:t>
          </a:r>
          <a:endParaRPr lang="en-US" dirty="0"/>
        </a:p>
      </dgm:t>
    </dgm:pt>
    <dgm:pt modelId="{5C703326-B469-499D-95CE-A585B1C42A7B}" type="parTrans" cxnId="{297E5EC1-5AC2-4D1C-AF41-CF9A3F0725EC}">
      <dgm:prSet/>
      <dgm:spPr/>
      <dgm:t>
        <a:bodyPr/>
        <a:lstStyle/>
        <a:p>
          <a:endParaRPr lang="en-US"/>
        </a:p>
      </dgm:t>
    </dgm:pt>
    <dgm:pt modelId="{9DF77A78-9563-46FC-BAB0-A5F25DFC38C0}" type="sibTrans" cxnId="{297E5EC1-5AC2-4D1C-AF41-CF9A3F0725EC}">
      <dgm:prSet/>
      <dgm:spPr/>
      <dgm:t>
        <a:bodyPr/>
        <a:lstStyle/>
        <a:p>
          <a:endParaRPr lang="en-US"/>
        </a:p>
      </dgm:t>
    </dgm:pt>
    <dgm:pt modelId="{F9B1D47F-2624-4494-B196-9A8B73834787}">
      <dgm:prSet/>
      <dgm:spPr/>
      <dgm:t>
        <a:bodyPr/>
        <a:lstStyle/>
        <a:p>
          <a:pPr rtl="0"/>
          <a:r>
            <a:rPr lang="en-US" smtClean="0"/>
            <a:t>Role of Adults Learner Experience</a:t>
          </a:r>
          <a:endParaRPr lang="en-US"/>
        </a:p>
      </dgm:t>
    </dgm:pt>
    <dgm:pt modelId="{5BC25A7E-57E9-43C0-94CC-EA283283FBAE}" type="parTrans" cxnId="{89AF17DF-9F35-4D8D-943E-A6B416D61361}">
      <dgm:prSet/>
      <dgm:spPr/>
      <dgm:t>
        <a:bodyPr/>
        <a:lstStyle/>
        <a:p>
          <a:endParaRPr lang="en-US"/>
        </a:p>
      </dgm:t>
    </dgm:pt>
    <dgm:pt modelId="{405B93D0-F90A-494E-A70E-530F8ACCD68B}" type="sibTrans" cxnId="{89AF17DF-9F35-4D8D-943E-A6B416D61361}">
      <dgm:prSet/>
      <dgm:spPr/>
      <dgm:t>
        <a:bodyPr/>
        <a:lstStyle/>
        <a:p>
          <a:endParaRPr lang="en-US"/>
        </a:p>
      </dgm:t>
    </dgm:pt>
    <dgm:pt modelId="{B205ED6C-8D7D-4319-A41B-8E452ED47B82}">
      <dgm:prSet/>
      <dgm:spPr/>
      <dgm:t>
        <a:bodyPr/>
        <a:lstStyle/>
        <a:p>
          <a:pPr rtl="0"/>
          <a:r>
            <a:rPr lang="en-US" smtClean="0"/>
            <a:t>Readiness to learn</a:t>
          </a:r>
          <a:endParaRPr lang="en-US"/>
        </a:p>
      </dgm:t>
    </dgm:pt>
    <dgm:pt modelId="{C74F662E-EF5C-413D-A7BC-13408ACA352A}" type="parTrans" cxnId="{9DF0430B-E325-4753-8781-2709CC8DF8D2}">
      <dgm:prSet/>
      <dgm:spPr/>
      <dgm:t>
        <a:bodyPr/>
        <a:lstStyle/>
        <a:p>
          <a:endParaRPr lang="en-US"/>
        </a:p>
      </dgm:t>
    </dgm:pt>
    <dgm:pt modelId="{2B0D4015-B7E9-4B74-B00B-B89A362E339F}" type="sibTrans" cxnId="{9DF0430B-E325-4753-8781-2709CC8DF8D2}">
      <dgm:prSet/>
      <dgm:spPr/>
      <dgm:t>
        <a:bodyPr/>
        <a:lstStyle/>
        <a:p>
          <a:endParaRPr lang="en-US"/>
        </a:p>
      </dgm:t>
    </dgm:pt>
    <dgm:pt modelId="{26132B1E-90C3-45DC-9D14-046E31C1D1C9}">
      <dgm:prSet/>
      <dgm:spPr/>
      <dgm:t>
        <a:bodyPr/>
        <a:lstStyle/>
        <a:p>
          <a:pPr rtl="0"/>
          <a:r>
            <a:rPr lang="en-US" smtClean="0"/>
            <a:t>Orientation to learn</a:t>
          </a:r>
          <a:endParaRPr lang="en-US"/>
        </a:p>
      </dgm:t>
    </dgm:pt>
    <dgm:pt modelId="{4EFC0415-1F98-47D8-8012-6FCA3701DF9E}" type="parTrans" cxnId="{7D428287-4A56-4F40-9827-A53C67F4E063}">
      <dgm:prSet/>
      <dgm:spPr/>
      <dgm:t>
        <a:bodyPr/>
        <a:lstStyle/>
        <a:p>
          <a:endParaRPr lang="en-US"/>
        </a:p>
      </dgm:t>
    </dgm:pt>
    <dgm:pt modelId="{7C40EBA8-C647-4498-93F7-A69E044B5662}" type="sibTrans" cxnId="{7D428287-4A56-4F40-9827-A53C67F4E063}">
      <dgm:prSet/>
      <dgm:spPr/>
      <dgm:t>
        <a:bodyPr/>
        <a:lstStyle/>
        <a:p>
          <a:endParaRPr lang="en-US"/>
        </a:p>
      </dgm:t>
    </dgm:pt>
    <dgm:pt modelId="{9698B564-AD6B-4A0A-94F5-09622B28ED30}">
      <dgm:prSet/>
      <dgm:spPr/>
      <dgm:t>
        <a:bodyPr/>
        <a:lstStyle/>
        <a:p>
          <a:pPr rtl="0"/>
          <a:r>
            <a:rPr lang="en-US" smtClean="0"/>
            <a:t>Motivation towards learning</a:t>
          </a:r>
          <a:endParaRPr lang="en-US"/>
        </a:p>
      </dgm:t>
    </dgm:pt>
    <dgm:pt modelId="{1AE1EB26-1597-4840-82C8-2A3BA946926B}" type="parTrans" cxnId="{2E7F3CDA-9444-4FCD-AFBC-43BA8CAD1041}">
      <dgm:prSet/>
      <dgm:spPr/>
      <dgm:t>
        <a:bodyPr/>
        <a:lstStyle/>
        <a:p>
          <a:endParaRPr lang="en-US"/>
        </a:p>
      </dgm:t>
    </dgm:pt>
    <dgm:pt modelId="{736C74B5-F9F9-49CE-97F7-ED1D68B0E453}" type="sibTrans" cxnId="{2E7F3CDA-9444-4FCD-AFBC-43BA8CAD1041}">
      <dgm:prSet/>
      <dgm:spPr/>
      <dgm:t>
        <a:bodyPr/>
        <a:lstStyle/>
        <a:p>
          <a:endParaRPr lang="en-US"/>
        </a:p>
      </dgm:t>
    </dgm:pt>
    <dgm:pt modelId="{9AF10BF7-47B1-46BF-A6A9-DEF85908F1BC}" type="pres">
      <dgm:prSet presAssocID="{13CBD714-F522-4FC3-9496-F198985F6A3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6D2FA4A2-D567-4BFB-9371-FBB1BCC9E96F}" type="pres">
      <dgm:prSet presAssocID="{13CBD714-F522-4FC3-9496-F198985F6A33}" presName="Name1" presStyleCnt="0"/>
      <dgm:spPr/>
    </dgm:pt>
    <dgm:pt modelId="{F541BAEC-0C7C-402A-8FB4-2708C5219A42}" type="pres">
      <dgm:prSet presAssocID="{13CBD714-F522-4FC3-9496-F198985F6A33}" presName="cycle" presStyleCnt="0"/>
      <dgm:spPr/>
    </dgm:pt>
    <dgm:pt modelId="{16F52A7B-B816-497B-8ED8-24624846FD7B}" type="pres">
      <dgm:prSet presAssocID="{13CBD714-F522-4FC3-9496-F198985F6A33}" presName="srcNode" presStyleLbl="node1" presStyleIdx="0" presStyleCnt="5"/>
      <dgm:spPr/>
    </dgm:pt>
    <dgm:pt modelId="{B3A9B740-14D4-4403-B9A3-CEEFC9E5A81E}" type="pres">
      <dgm:prSet presAssocID="{13CBD714-F522-4FC3-9496-F198985F6A33}" presName="conn" presStyleLbl="parChTrans1D2" presStyleIdx="0" presStyleCnt="1"/>
      <dgm:spPr/>
      <dgm:t>
        <a:bodyPr/>
        <a:lstStyle/>
        <a:p>
          <a:endParaRPr lang="en-US"/>
        </a:p>
      </dgm:t>
    </dgm:pt>
    <dgm:pt modelId="{572189A6-DE94-421F-829D-97905B4A3D68}" type="pres">
      <dgm:prSet presAssocID="{13CBD714-F522-4FC3-9496-F198985F6A33}" presName="extraNode" presStyleLbl="node1" presStyleIdx="0" presStyleCnt="5"/>
      <dgm:spPr/>
    </dgm:pt>
    <dgm:pt modelId="{759CFB6E-CA61-418B-9991-C1050080245E}" type="pres">
      <dgm:prSet presAssocID="{13CBD714-F522-4FC3-9496-F198985F6A33}" presName="dstNode" presStyleLbl="node1" presStyleIdx="0" presStyleCnt="5"/>
      <dgm:spPr/>
    </dgm:pt>
    <dgm:pt modelId="{8F475BAA-2B4F-4610-969D-D43C0AEABBBA}" type="pres">
      <dgm:prSet presAssocID="{8149934D-DADE-4555-A806-945C6AEE8B0D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A2AD4F-2E22-4C0E-9774-EC31B275D6FB}" type="pres">
      <dgm:prSet presAssocID="{8149934D-DADE-4555-A806-945C6AEE8B0D}" presName="accent_1" presStyleCnt="0"/>
      <dgm:spPr/>
    </dgm:pt>
    <dgm:pt modelId="{5B2835C6-D1D6-41E7-95FB-687377441268}" type="pres">
      <dgm:prSet presAssocID="{8149934D-DADE-4555-A806-945C6AEE8B0D}" presName="accentRepeatNode" presStyleLbl="solidFgAcc1" presStyleIdx="0" presStyleCnt="5"/>
      <dgm:spPr/>
    </dgm:pt>
    <dgm:pt modelId="{32FFBAE5-B40F-4FB2-ACCF-A706E7C31C0F}" type="pres">
      <dgm:prSet presAssocID="{F9B1D47F-2624-4494-B196-9A8B73834787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C81169-9670-4A07-849A-0338006AE9F2}" type="pres">
      <dgm:prSet presAssocID="{F9B1D47F-2624-4494-B196-9A8B73834787}" presName="accent_2" presStyleCnt="0"/>
      <dgm:spPr/>
    </dgm:pt>
    <dgm:pt modelId="{CEF2B91C-7FE3-4114-B28D-2AF1AE89B1FD}" type="pres">
      <dgm:prSet presAssocID="{F9B1D47F-2624-4494-B196-9A8B73834787}" presName="accentRepeatNode" presStyleLbl="solidFgAcc1" presStyleIdx="1" presStyleCnt="5"/>
      <dgm:spPr/>
    </dgm:pt>
    <dgm:pt modelId="{8F422E18-5F89-4A6B-BB48-E6C14FCECF7E}" type="pres">
      <dgm:prSet presAssocID="{B205ED6C-8D7D-4319-A41B-8E452ED47B82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924D17-1761-4A57-9C9A-0BF17AF2A2B8}" type="pres">
      <dgm:prSet presAssocID="{B205ED6C-8D7D-4319-A41B-8E452ED47B82}" presName="accent_3" presStyleCnt="0"/>
      <dgm:spPr/>
    </dgm:pt>
    <dgm:pt modelId="{BE11E103-3574-459A-8064-D05B15B83A03}" type="pres">
      <dgm:prSet presAssocID="{B205ED6C-8D7D-4319-A41B-8E452ED47B82}" presName="accentRepeatNode" presStyleLbl="solidFgAcc1" presStyleIdx="2" presStyleCnt="5"/>
      <dgm:spPr/>
    </dgm:pt>
    <dgm:pt modelId="{9237ADA5-0414-45B5-9E66-02CE5B294209}" type="pres">
      <dgm:prSet presAssocID="{26132B1E-90C3-45DC-9D14-046E31C1D1C9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D3C31C-3F26-4DC1-9110-B19D7A6162CC}" type="pres">
      <dgm:prSet presAssocID="{26132B1E-90C3-45DC-9D14-046E31C1D1C9}" presName="accent_4" presStyleCnt="0"/>
      <dgm:spPr/>
    </dgm:pt>
    <dgm:pt modelId="{6A10E1B0-8CEA-4D2F-A386-1E7088AF5D8E}" type="pres">
      <dgm:prSet presAssocID="{26132B1E-90C3-45DC-9D14-046E31C1D1C9}" presName="accentRepeatNode" presStyleLbl="solidFgAcc1" presStyleIdx="3" presStyleCnt="5"/>
      <dgm:spPr/>
    </dgm:pt>
    <dgm:pt modelId="{F32C43DA-5337-45A2-86D0-AA363AFF7F92}" type="pres">
      <dgm:prSet presAssocID="{9698B564-AD6B-4A0A-94F5-09622B28ED30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8BAB0F-EE76-40A7-BAB9-970ED1042EC2}" type="pres">
      <dgm:prSet presAssocID="{9698B564-AD6B-4A0A-94F5-09622B28ED30}" presName="accent_5" presStyleCnt="0"/>
      <dgm:spPr/>
    </dgm:pt>
    <dgm:pt modelId="{56CCC353-1D7A-4FBE-9181-93F8409953BD}" type="pres">
      <dgm:prSet presAssocID="{9698B564-AD6B-4A0A-94F5-09622B28ED30}" presName="accentRepeatNode" presStyleLbl="solidFgAcc1" presStyleIdx="4" presStyleCnt="5"/>
      <dgm:spPr/>
    </dgm:pt>
  </dgm:ptLst>
  <dgm:cxnLst>
    <dgm:cxn modelId="{7BC18AE9-9BBB-4B2A-A80D-957364BF83F3}" type="presOf" srcId="{9DF77A78-9563-46FC-BAB0-A5F25DFC38C0}" destId="{B3A9B740-14D4-4403-B9A3-CEEFC9E5A81E}" srcOrd="0" destOrd="0" presId="urn:microsoft.com/office/officeart/2008/layout/VerticalCurvedList#1"/>
    <dgm:cxn modelId="{5874AB76-F4A4-482C-8386-FEFC2D3B2E4E}" type="presOf" srcId="{F9B1D47F-2624-4494-B196-9A8B73834787}" destId="{32FFBAE5-B40F-4FB2-ACCF-A706E7C31C0F}" srcOrd="0" destOrd="0" presId="urn:microsoft.com/office/officeart/2008/layout/VerticalCurvedList#1"/>
    <dgm:cxn modelId="{297E5EC1-5AC2-4D1C-AF41-CF9A3F0725EC}" srcId="{13CBD714-F522-4FC3-9496-F198985F6A33}" destId="{8149934D-DADE-4555-A806-945C6AEE8B0D}" srcOrd="0" destOrd="0" parTransId="{5C703326-B469-499D-95CE-A585B1C42A7B}" sibTransId="{9DF77A78-9563-46FC-BAB0-A5F25DFC38C0}"/>
    <dgm:cxn modelId="{9DF0430B-E325-4753-8781-2709CC8DF8D2}" srcId="{13CBD714-F522-4FC3-9496-F198985F6A33}" destId="{B205ED6C-8D7D-4319-A41B-8E452ED47B82}" srcOrd="2" destOrd="0" parTransId="{C74F662E-EF5C-413D-A7BC-13408ACA352A}" sibTransId="{2B0D4015-B7E9-4B74-B00B-B89A362E339F}"/>
    <dgm:cxn modelId="{FDAFFD7C-F4D5-47F8-AA28-FA232743B793}" type="presOf" srcId="{13CBD714-F522-4FC3-9496-F198985F6A33}" destId="{9AF10BF7-47B1-46BF-A6A9-DEF85908F1BC}" srcOrd="0" destOrd="0" presId="urn:microsoft.com/office/officeart/2008/layout/VerticalCurvedList#1"/>
    <dgm:cxn modelId="{677C733A-D2B0-4D5B-908B-881606C09D4C}" type="presOf" srcId="{26132B1E-90C3-45DC-9D14-046E31C1D1C9}" destId="{9237ADA5-0414-45B5-9E66-02CE5B294209}" srcOrd="0" destOrd="0" presId="urn:microsoft.com/office/officeart/2008/layout/VerticalCurvedList#1"/>
    <dgm:cxn modelId="{93BB013B-8C28-4D0C-B3E8-16820AFD42F5}" type="presOf" srcId="{9698B564-AD6B-4A0A-94F5-09622B28ED30}" destId="{F32C43DA-5337-45A2-86D0-AA363AFF7F92}" srcOrd="0" destOrd="0" presId="urn:microsoft.com/office/officeart/2008/layout/VerticalCurvedList#1"/>
    <dgm:cxn modelId="{2E7F3CDA-9444-4FCD-AFBC-43BA8CAD1041}" srcId="{13CBD714-F522-4FC3-9496-F198985F6A33}" destId="{9698B564-AD6B-4A0A-94F5-09622B28ED30}" srcOrd="4" destOrd="0" parTransId="{1AE1EB26-1597-4840-82C8-2A3BA946926B}" sibTransId="{736C74B5-F9F9-49CE-97F7-ED1D68B0E453}"/>
    <dgm:cxn modelId="{A74A5274-1305-4D81-AA17-D1CD5651934F}" type="presOf" srcId="{8149934D-DADE-4555-A806-945C6AEE8B0D}" destId="{8F475BAA-2B4F-4610-969D-D43C0AEABBBA}" srcOrd="0" destOrd="0" presId="urn:microsoft.com/office/officeart/2008/layout/VerticalCurvedList#1"/>
    <dgm:cxn modelId="{8B2A5C2A-3BA1-432A-82D6-00EACD30FB1C}" type="presOf" srcId="{B205ED6C-8D7D-4319-A41B-8E452ED47B82}" destId="{8F422E18-5F89-4A6B-BB48-E6C14FCECF7E}" srcOrd="0" destOrd="0" presId="urn:microsoft.com/office/officeart/2008/layout/VerticalCurvedList#1"/>
    <dgm:cxn modelId="{89AF17DF-9F35-4D8D-943E-A6B416D61361}" srcId="{13CBD714-F522-4FC3-9496-F198985F6A33}" destId="{F9B1D47F-2624-4494-B196-9A8B73834787}" srcOrd="1" destOrd="0" parTransId="{5BC25A7E-57E9-43C0-94CC-EA283283FBAE}" sibTransId="{405B93D0-F90A-494E-A70E-530F8ACCD68B}"/>
    <dgm:cxn modelId="{7D428287-4A56-4F40-9827-A53C67F4E063}" srcId="{13CBD714-F522-4FC3-9496-F198985F6A33}" destId="{26132B1E-90C3-45DC-9D14-046E31C1D1C9}" srcOrd="3" destOrd="0" parTransId="{4EFC0415-1F98-47D8-8012-6FCA3701DF9E}" sibTransId="{7C40EBA8-C647-4498-93F7-A69E044B5662}"/>
    <dgm:cxn modelId="{0C4C027B-B234-4440-91D8-FC36F18A5F38}" type="presParOf" srcId="{9AF10BF7-47B1-46BF-A6A9-DEF85908F1BC}" destId="{6D2FA4A2-D567-4BFB-9371-FBB1BCC9E96F}" srcOrd="0" destOrd="0" presId="urn:microsoft.com/office/officeart/2008/layout/VerticalCurvedList#1"/>
    <dgm:cxn modelId="{5DCFA346-7315-4022-88D7-47A06C675263}" type="presParOf" srcId="{6D2FA4A2-D567-4BFB-9371-FBB1BCC9E96F}" destId="{F541BAEC-0C7C-402A-8FB4-2708C5219A42}" srcOrd="0" destOrd="0" presId="urn:microsoft.com/office/officeart/2008/layout/VerticalCurvedList#1"/>
    <dgm:cxn modelId="{114F4BD4-A7C3-49DB-B7F4-B6CB3782FB0F}" type="presParOf" srcId="{F541BAEC-0C7C-402A-8FB4-2708C5219A42}" destId="{16F52A7B-B816-497B-8ED8-24624846FD7B}" srcOrd="0" destOrd="0" presId="urn:microsoft.com/office/officeart/2008/layout/VerticalCurvedList#1"/>
    <dgm:cxn modelId="{858D3D7D-0BA5-45E5-95E5-1EE25048A920}" type="presParOf" srcId="{F541BAEC-0C7C-402A-8FB4-2708C5219A42}" destId="{B3A9B740-14D4-4403-B9A3-CEEFC9E5A81E}" srcOrd="1" destOrd="0" presId="urn:microsoft.com/office/officeart/2008/layout/VerticalCurvedList#1"/>
    <dgm:cxn modelId="{D33AB1F6-7C1F-42F5-9F7F-1E9560F56DB2}" type="presParOf" srcId="{F541BAEC-0C7C-402A-8FB4-2708C5219A42}" destId="{572189A6-DE94-421F-829D-97905B4A3D68}" srcOrd="2" destOrd="0" presId="urn:microsoft.com/office/officeart/2008/layout/VerticalCurvedList#1"/>
    <dgm:cxn modelId="{E9354650-3EC0-4348-A214-026A9CD3DC44}" type="presParOf" srcId="{F541BAEC-0C7C-402A-8FB4-2708C5219A42}" destId="{759CFB6E-CA61-418B-9991-C1050080245E}" srcOrd="3" destOrd="0" presId="urn:microsoft.com/office/officeart/2008/layout/VerticalCurvedList#1"/>
    <dgm:cxn modelId="{34C316D9-CDA3-4DF8-86CA-B23FD39E4EA5}" type="presParOf" srcId="{6D2FA4A2-D567-4BFB-9371-FBB1BCC9E96F}" destId="{8F475BAA-2B4F-4610-969D-D43C0AEABBBA}" srcOrd="1" destOrd="0" presId="urn:microsoft.com/office/officeart/2008/layout/VerticalCurvedList#1"/>
    <dgm:cxn modelId="{957A96ED-AF2E-4FDA-9EBD-EEA6921461E7}" type="presParOf" srcId="{6D2FA4A2-D567-4BFB-9371-FBB1BCC9E96F}" destId="{E8A2AD4F-2E22-4C0E-9774-EC31B275D6FB}" srcOrd="2" destOrd="0" presId="urn:microsoft.com/office/officeart/2008/layout/VerticalCurvedList#1"/>
    <dgm:cxn modelId="{09ED389A-F90C-4BB0-B00C-D78255BE0E03}" type="presParOf" srcId="{E8A2AD4F-2E22-4C0E-9774-EC31B275D6FB}" destId="{5B2835C6-D1D6-41E7-95FB-687377441268}" srcOrd="0" destOrd="0" presId="urn:microsoft.com/office/officeart/2008/layout/VerticalCurvedList#1"/>
    <dgm:cxn modelId="{6C879F1A-0776-4452-B465-9E0E8B906BEC}" type="presParOf" srcId="{6D2FA4A2-D567-4BFB-9371-FBB1BCC9E96F}" destId="{32FFBAE5-B40F-4FB2-ACCF-A706E7C31C0F}" srcOrd="3" destOrd="0" presId="urn:microsoft.com/office/officeart/2008/layout/VerticalCurvedList#1"/>
    <dgm:cxn modelId="{9B922A21-BED1-45F3-AA3F-254E63FB8807}" type="presParOf" srcId="{6D2FA4A2-D567-4BFB-9371-FBB1BCC9E96F}" destId="{3AC81169-9670-4A07-849A-0338006AE9F2}" srcOrd="4" destOrd="0" presId="urn:microsoft.com/office/officeart/2008/layout/VerticalCurvedList#1"/>
    <dgm:cxn modelId="{FBC4FEE2-FFE3-40F5-A550-BCE72AF238E6}" type="presParOf" srcId="{3AC81169-9670-4A07-849A-0338006AE9F2}" destId="{CEF2B91C-7FE3-4114-B28D-2AF1AE89B1FD}" srcOrd="0" destOrd="0" presId="urn:microsoft.com/office/officeart/2008/layout/VerticalCurvedList#1"/>
    <dgm:cxn modelId="{18DACFF5-E371-4EA8-884B-24AC1053E911}" type="presParOf" srcId="{6D2FA4A2-D567-4BFB-9371-FBB1BCC9E96F}" destId="{8F422E18-5F89-4A6B-BB48-E6C14FCECF7E}" srcOrd="5" destOrd="0" presId="urn:microsoft.com/office/officeart/2008/layout/VerticalCurvedList#1"/>
    <dgm:cxn modelId="{DF86BE09-8054-4981-B12D-1D1EF053E620}" type="presParOf" srcId="{6D2FA4A2-D567-4BFB-9371-FBB1BCC9E96F}" destId="{F1924D17-1761-4A57-9C9A-0BF17AF2A2B8}" srcOrd="6" destOrd="0" presId="urn:microsoft.com/office/officeart/2008/layout/VerticalCurvedList#1"/>
    <dgm:cxn modelId="{CFDAF946-73D4-40A5-9B5A-DE0B812F3E4F}" type="presParOf" srcId="{F1924D17-1761-4A57-9C9A-0BF17AF2A2B8}" destId="{BE11E103-3574-459A-8064-D05B15B83A03}" srcOrd="0" destOrd="0" presId="urn:microsoft.com/office/officeart/2008/layout/VerticalCurvedList#1"/>
    <dgm:cxn modelId="{56F9E0FA-3293-4474-B2BE-85AF097B1822}" type="presParOf" srcId="{6D2FA4A2-D567-4BFB-9371-FBB1BCC9E96F}" destId="{9237ADA5-0414-45B5-9E66-02CE5B294209}" srcOrd="7" destOrd="0" presId="urn:microsoft.com/office/officeart/2008/layout/VerticalCurvedList#1"/>
    <dgm:cxn modelId="{0A1F25B6-BF8E-4F91-B7BE-DC004528B5CC}" type="presParOf" srcId="{6D2FA4A2-D567-4BFB-9371-FBB1BCC9E96F}" destId="{8ED3C31C-3F26-4DC1-9110-B19D7A6162CC}" srcOrd="8" destOrd="0" presId="urn:microsoft.com/office/officeart/2008/layout/VerticalCurvedList#1"/>
    <dgm:cxn modelId="{C73860C2-C32B-4EFB-A640-04016666D174}" type="presParOf" srcId="{8ED3C31C-3F26-4DC1-9110-B19D7A6162CC}" destId="{6A10E1B0-8CEA-4D2F-A386-1E7088AF5D8E}" srcOrd="0" destOrd="0" presId="urn:microsoft.com/office/officeart/2008/layout/VerticalCurvedList#1"/>
    <dgm:cxn modelId="{5797EDBF-E687-4E87-99A6-2E38036D646F}" type="presParOf" srcId="{6D2FA4A2-D567-4BFB-9371-FBB1BCC9E96F}" destId="{F32C43DA-5337-45A2-86D0-AA363AFF7F92}" srcOrd="9" destOrd="0" presId="urn:microsoft.com/office/officeart/2008/layout/VerticalCurvedList#1"/>
    <dgm:cxn modelId="{9EEA8048-3E92-4DB3-BE8D-D5C4D5FD1435}" type="presParOf" srcId="{6D2FA4A2-D567-4BFB-9371-FBB1BCC9E96F}" destId="{398BAB0F-EE76-40A7-BAB9-970ED1042EC2}" srcOrd="10" destOrd="0" presId="urn:microsoft.com/office/officeart/2008/layout/VerticalCurvedList#1"/>
    <dgm:cxn modelId="{9CE1CF79-A687-41A0-9027-9E86967AADA2}" type="presParOf" srcId="{398BAB0F-EE76-40A7-BAB9-970ED1042EC2}" destId="{56CCC353-1D7A-4FBE-9181-93F8409953BD}" srcOrd="0" destOrd="0" presId="urn:microsoft.com/office/officeart/2008/layout/VerticalCurvedLis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F3B83E1-789E-46B5-A206-C1D2DBF51DD8}" type="doc">
      <dgm:prSet loTypeId="urn:microsoft.com/office/officeart/2008/layout/VerticalCurvedList#2" loCatId="list" qsTypeId="urn:microsoft.com/office/officeart/2005/8/quickstyle/simple3#3" qsCatId="simple" csTypeId="urn:microsoft.com/office/officeart/2005/8/colors/accent3_1#3" csCatId="accent3" phldr="1"/>
      <dgm:spPr/>
      <dgm:t>
        <a:bodyPr/>
        <a:lstStyle/>
        <a:p>
          <a:endParaRPr lang="en-US"/>
        </a:p>
      </dgm:t>
    </dgm:pt>
    <dgm:pt modelId="{B643E54B-2BD5-44A6-A785-E00F5E2840D7}">
      <dgm:prSet/>
      <dgm:spPr/>
      <dgm:t>
        <a:bodyPr/>
        <a:lstStyle/>
        <a:p>
          <a:pPr rtl="0"/>
          <a:r>
            <a:rPr lang="en-US" dirty="0" smtClean="0"/>
            <a:t>Learning matches the expectations of the learners  </a:t>
          </a:r>
          <a:endParaRPr lang="en-US" dirty="0"/>
        </a:p>
      </dgm:t>
    </dgm:pt>
    <dgm:pt modelId="{452393E8-0D5B-4BAD-9303-3C2E192AED6F}" type="parTrans" cxnId="{0B6E8B4E-A5E6-4EE9-A52A-EBF088ACE489}">
      <dgm:prSet/>
      <dgm:spPr/>
      <dgm:t>
        <a:bodyPr/>
        <a:lstStyle/>
        <a:p>
          <a:endParaRPr lang="en-US"/>
        </a:p>
      </dgm:t>
    </dgm:pt>
    <dgm:pt modelId="{6E832A25-5085-43E4-9B20-E511187510B5}" type="sibTrans" cxnId="{0B6E8B4E-A5E6-4EE9-A52A-EBF088ACE489}">
      <dgm:prSet/>
      <dgm:spPr/>
      <dgm:t>
        <a:bodyPr/>
        <a:lstStyle/>
        <a:p>
          <a:endParaRPr lang="en-US"/>
        </a:p>
      </dgm:t>
    </dgm:pt>
    <dgm:pt modelId="{E188BB5F-975F-4663-A3B2-A107615D2FEF}">
      <dgm:prSet/>
      <dgm:spPr/>
      <dgm:t>
        <a:bodyPr/>
        <a:lstStyle/>
        <a:p>
          <a:pPr rtl="0"/>
          <a:r>
            <a:rPr lang="en-US" dirty="0" smtClean="0"/>
            <a:t>Learning is interactive </a:t>
          </a:r>
          <a:endParaRPr lang="en-US" dirty="0"/>
        </a:p>
      </dgm:t>
    </dgm:pt>
    <dgm:pt modelId="{B0D6BC9E-8D46-41AF-905C-304899F8078A}" type="parTrans" cxnId="{F9B421F8-6374-4425-B875-F9E372DE0331}">
      <dgm:prSet/>
      <dgm:spPr/>
      <dgm:t>
        <a:bodyPr/>
        <a:lstStyle/>
        <a:p>
          <a:endParaRPr lang="en-US"/>
        </a:p>
      </dgm:t>
    </dgm:pt>
    <dgm:pt modelId="{DEFAE1BD-C1CC-4AA6-B4CF-EB863FCE9823}" type="sibTrans" cxnId="{F9B421F8-6374-4425-B875-F9E372DE0331}">
      <dgm:prSet/>
      <dgm:spPr/>
      <dgm:t>
        <a:bodyPr/>
        <a:lstStyle/>
        <a:p>
          <a:endParaRPr lang="en-US"/>
        </a:p>
      </dgm:t>
    </dgm:pt>
    <dgm:pt modelId="{E0E8115C-C82C-41D3-864C-B71CB91BEE26}">
      <dgm:prSet/>
      <dgm:spPr/>
      <dgm:t>
        <a:bodyPr/>
        <a:lstStyle/>
        <a:p>
          <a:pPr rtl="0"/>
          <a:r>
            <a:rPr lang="en-US" smtClean="0"/>
            <a:t>Learning is based on actual experiences</a:t>
          </a:r>
          <a:endParaRPr lang="en-US"/>
        </a:p>
      </dgm:t>
    </dgm:pt>
    <dgm:pt modelId="{CF85E73F-FB30-4BBA-A148-09215F86EAF0}" type="parTrans" cxnId="{579DD669-7328-4A6F-9CD4-1ED038F81A64}">
      <dgm:prSet/>
      <dgm:spPr/>
      <dgm:t>
        <a:bodyPr/>
        <a:lstStyle/>
        <a:p>
          <a:endParaRPr lang="en-US"/>
        </a:p>
      </dgm:t>
    </dgm:pt>
    <dgm:pt modelId="{A79C9884-7410-4688-A4F8-E508ABB62529}" type="sibTrans" cxnId="{579DD669-7328-4A6F-9CD4-1ED038F81A64}">
      <dgm:prSet/>
      <dgm:spPr/>
      <dgm:t>
        <a:bodyPr/>
        <a:lstStyle/>
        <a:p>
          <a:endParaRPr lang="en-US"/>
        </a:p>
      </dgm:t>
    </dgm:pt>
    <dgm:pt modelId="{744C4210-F818-476F-B331-FDCF7501878D}">
      <dgm:prSet/>
      <dgm:spPr/>
      <dgm:t>
        <a:bodyPr/>
        <a:lstStyle/>
        <a:p>
          <a:pPr rtl="0"/>
          <a:r>
            <a:rPr lang="en-US" smtClean="0"/>
            <a:t>Learning occurs with reflection</a:t>
          </a:r>
          <a:endParaRPr lang="en-US"/>
        </a:p>
      </dgm:t>
    </dgm:pt>
    <dgm:pt modelId="{F362C94E-DC33-4AD1-9C10-428E80BD3062}" type="parTrans" cxnId="{DC29DA87-B668-4163-87AA-7A058068E0E9}">
      <dgm:prSet/>
      <dgm:spPr/>
      <dgm:t>
        <a:bodyPr/>
        <a:lstStyle/>
        <a:p>
          <a:endParaRPr lang="en-US"/>
        </a:p>
      </dgm:t>
    </dgm:pt>
    <dgm:pt modelId="{57C9944D-B9E8-45B9-8168-D0A4AF659974}" type="sibTrans" cxnId="{DC29DA87-B668-4163-87AA-7A058068E0E9}">
      <dgm:prSet/>
      <dgm:spPr/>
      <dgm:t>
        <a:bodyPr/>
        <a:lstStyle/>
        <a:p>
          <a:endParaRPr lang="en-US"/>
        </a:p>
      </dgm:t>
    </dgm:pt>
    <dgm:pt modelId="{61394BCB-3F43-43B6-81F1-CCC76D2FA1AE}">
      <dgm:prSet/>
      <dgm:spPr/>
      <dgm:t>
        <a:bodyPr/>
        <a:lstStyle/>
        <a:p>
          <a:pPr rtl="0"/>
          <a:r>
            <a:rPr lang="en-US" smtClean="0"/>
            <a:t>Learning is based in respect of learners </a:t>
          </a:r>
          <a:endParaRPr lang="en-US"/>
        </a:p>
      </dgm:t>
    </dgm:pt>
    <dgm:pt modelId="{66D58877-631D-4DDF-80AC-C1CF18098B5D}" type="parTrans" cxnId="{7ED5FC86-BAFF-4D70-B2C1-02496D281190}">
      <dgm:prSet/>
      <dgm:spPr/>
      <dgm:t>
        <a:bodyPr/>
        <a:lstStyle/>
        <a:p>
          <a:endParaRPr lang="en-US"/>
        </a:p>
      </dgm:t>
    </dgm:pt>
    <dgm:pt modelId="{20C25A0E-9B28-43F5-BAA3-7579ED124095}" type="sibTrans" cxnId="{7ED5FC86-BAFF-4D70-B2C1-02496D281190}">
      <dgm:prSet/>
      <dgm:spPr/>
      <dgm:t>
        <a:bodyPr/>
        <a:lstStyle/>
        <a:p>
          <a:endParaRPr lang="en-US"/>
        </a:p>
      </dgm:t>
    </dgm:pt>
    <dgm:pt modelId="{9A0CE7C3-9BB6-4B80-A4C6-EAACA06E9740}">
      <dgm:prSet/>
      <dgm:spPr/>
      <dgm:t>
        <a:bodyPr/>
        <a:lstStyle/>
        <a:p>
          <a:pPr rtl="0"/>
          <a:r>
            <a:rPr lang="en-US" smtClean="0"/>
            <a:t>Learning takes place in trusting environment </a:t>
          </a:r>
          <a:endParaRPr lang="en-US"/>
        </a:p>
      </dgm:t>
    </dgm:pt>
    <dgm:pt modelId="{6DEEB509-14E6-48CB-8785-A5ECB96ED22B}" type="parTrans" cxnId="{7EF67BB0-D340-4EA5-81D9-ED6866F10A21}">
      <dgm:prSet/>
      <dgm:spPr/>
      <dgm:t>
        <a:bodyPr/>
        <a:lstStyle/>
        <a:p>
          <a:endParaRPr lang="en-US"/>
        </a:p>
      </dgm:t>
    </dgm:pt>
    <dgm:pt modelId="{B6EEEEAF-B429-4533-8FE2-9E72BBB54A55}" type="sibTrans" cxnId="{7EF67BB0-D340-4EA5-81D9-ED6866F10A21}">
      <dgm:prSet/>
      <dgm:spPr/>
      <dgm:t>
        <a:bodyPr/>
        <a:lstStyle/>
        <a:p>
          <a:endParaRPr lang="en-US"/>
        </a:p>
      </dgm:t>
    </dgm:pt>
    <dgm:pt modelId="{556BBF11-1312-45BC-82DD-7911706ED5DD}" type="pres">
      <dgm:prSet presAssocID="{FF3B83E1-789E-46B5-A206-C1D2DBF51DD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1196B25E-77A2-44F1-8D50-81AD31294DE4}" type="pres">
      <dgm:prSet presAssocID="{FF3B83E1-789E-46B5-A206-C1D2DBF51DD8}" presName="Name1" presStyleCnt="0"/>
      <dgm:spPr/>
    </dgm:pt>
    <dgm:pt modelId="{080BCC6C-BDD0-4E48-9143-8953C46D7730}" type="pres">
      <dgm:prSet presAssocID="{FF3B83E1-789E-46B5-A206-C1D2DBF51DD8}" presName="cycle" presStyleCnt="0"/>
      <dgm:spPr/>
    </dgm:pt>
    <dgm:pt modelId="{AC4BC0DA-6CE5-4086-871F-6D78326DE7E4}" type="pres">
      <dgm:prSet presAssocID="{FF3B83E1-789E-46B5-A206-C1D2DBF51DD8}" presName="srcNode" presStyleLbl="node1" presStyleIdx="0" presStyleCnt="6"/>
      <dgm:spPr/>
    </dgm:pt>
    <dgm:pt modelId="{A9ABD063-C2E1-4C01-999D-EFE13DE39AF5}" type="pres">
      <dgm:prSet presAssocID="{FF3B83E1-789E-46B5-A206-C1D2DBF51DD8}" presName="conn" presStyleLbl="parChTrans1D2" presStyleIdx="0" presStyleCnt="1"/>
      <dgm:spPr/>
      <dgm:t>
        <a:bodyPr/>
        <a:lstStyle/>
        <a:p>
          <a:endParaRPr lang="en-US"/>
        </a:p>
      </dgm:t>
    </dgm:pt>
    <dgm:pt modelId="{5662DF77-3799-40BF-92F2-5D1460682693}" type="pres">
      <dgm:prSet presAssocID="{FF3B83E1-789E-46B5-A206-C1D2DBF51DD8}" presName="extraNode" presStyleLbl="node1" presStyleIdx="0" presStyleCnt="6"/>
      <dgm:spPr/>
    </dgm:pt>
    <dgm:pt modelId="{C805F875-7014-4B7A-80C5-83EB4C788713}" type="pres">
      <dgm:prSet presAssocID="{FF3B83E1-789E-46B5-A206-C1D2DBF51DD8}" presName="dstNode" presStyleLbl="node1" presStyleIdx="0" presStyleCnt="6"/>
      <dgm:spPr/>
    </dgm:pt>
    <dgm:pt modelId="{F607F23A-DA9A-4A17-817A-5A43D89B9EDC}" type="pres">
      <dgm:prSet presAssocID="{B643E54B-2BD5-44A6-A785-E00F5E2840D7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50E04D-1ABF-4265-992E-E9FF7605F91D}" type="pres">
      <dgm:prSet presAssocID="{B643E54B-2BD5-44A6-A785-E00F5E2840D7}" presName="accent_1" presStyleCnt="0"/>
      <dgm:spPr/>
    </dgm:pt>
    <dgm:pt modelId="{DFEE182A-98ED-4E19-A6A0-61DB89D0E105}" type="pres">
      <dgm:prSet presAssocID="{B643E54B-2BD5-44A6-A785-E00F5E2840D7}" presName="accentRepeatNode" presStyleLbl="solidFgAcc1" presStyleIdx="0" presStyleCnt="6"/>
      <dgm:spPr/>
    </dgm:pt>
    <dgm:pt modelId="{04428749-2689-4B55-861F-9C386F7DA142}" type="pres">
      <dgm:prSet presAssocID="{E188BB5F-975F-4663-A3B2-A107615D2FEF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565AB7-13BF-406F-B2A6-0153A2481323}" type="pres">
      <dgm:prSet presAssocID="{E188BB5F-975F-4663-A3B2-A107615D2FEF}" presName="accent_2" presStyleCnt="0"/>
      <dgm:spPr/>
    </dgm:pt>
    <dgm:pt modelId="{90E3BA02-37E2-4407-8FCA-B4A7F0B351C2}" type="pres">
      <dgm:prSet presAssocID="{E188BB5F-975F-4663-A3B2-A107615D2FEF}" presName="accentRepeatNode" presStyleLbl="solidFgAcc1" presStyleIdx="1" presStyleCnt="6"/>
      <dgm:spPr/>
    </dgm:pt>
    <dgm:pt modelId="{F7D0751E-D715-4428-9667-FD683E6773A1}" type="pres">
      <dgm:prSet presAssocID="{E0E8115C-C82C-41D3-864C-B71CB91BEE26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2D760A-838E-436A-A9FE-6DD69F712AD6}" type="pres">
      <dgm:prSet presAssocID="{E0E8115C-C82C-41D3-864C-B71CB91BEE26}" presName="accent_3" presStyleCnt="0"/>
      <dgm:spPr/>
    </dgm:pt>
    <dgm:pt modelId="{03541786-4BBD-4821-B49B-76A56379FF82}" type="pres">
      <dgm:prSet presAssocID="{E0E8115C-C82C-41D3-864C-B71CB91BEE26}" presName="accentRepeatNode" presStyleLbl="solidFgAcc1" presStyleIdx="2" presStyleCnt="6"/>
      <dgm:spPr/>
    </dgm:pt>
    <dgm:pt modelId="{9AEB5B70-E155-400F-AE75-399C53424AA4}" type="pres">
      <dgm:prSet presAssocID="{744C4210-F818-476F-B331-FDCF7501878D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D76682-7E2F-4321-95B3-09251FAE35ED}" type="pres">
      <dgm:prSet presAssocID="{744C4210-F818-476F-B331-FDCF7501878D}" presName="accent_4" presStyleCnt="0"/>
      <dgm:spPr/>
    </dgm:pt>
    <dgm:pt modelId="{8097C4C2-83C2-43AA-86BB-0D6F41A42FC4}" type="pres">
      <dgm:prSet presAssocID="{744C4210-F818-476F-B331-FDCF7501878D}" presName="accentRepeatNode" presStyleLbl="solidFgAcc1" presStyleIdx="3" presStyleCnt="6"/>
      <dgm:spPr/>
    </dgm:pt>
    <dgm:pt modelId="{A8D05929-4F73-45E3-983D-1885E7C737FB}" type="pres">
      <dgm:prSet presAssocID="{61394BCB-3F43-43B6-81F1-CCC76D2FA1AE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9C0D7C-722D-4195-BCA8-98BFE45E4B49}" type="pres">
      <dgm:prSet presAssocID="{61394BCB-3F43-43B6-81F1-CCC76D2FA1AE}" presName="accent_5" presStyleCnt="0"/>
      <dgm:spPr/>
    </dgm:pt>
    <dgm:pt modelId="{6D1BDF07-906A-4CB1-80E8-759D14E54EEC}" type="pres">
      <dgm:prSet presAssocID="{61394BCB-3F43-43B6-81F1-CCC76D2FA1AE}" presName="accentRepeatNode" presStyleLbl="solidFgAcc1" presStyleIdx="4" presStyleCnt="6"/>
      <dgm:spPr/>
    </dgm:pt>
    <dgm:pt modelId="{C53A0C37-B0E0-485C-8A13-A63921DBCE8F}" type="pres">
      <dgm:prSet presAssocID="{9A0CE7C3-9BB6-4B80-A4C6-EAACA06E9740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18CB7B-DA3B-4864-B6E9-2A2FAA464CAE}" type="pres">
      <dgm:prSet presAssocID="{9A0CE7C3-9BB6-4B80-A4C6-EAACA06E9740}" presName="accent_6" presStyleCnt="0"/>
      <dgm:spPr/>
    </dgm:pt>
    <dgm:pt modelId="{3A4CAB0D-CB66-45D7-8F97-CD45EE66EFEA}" type="pres">
      <dgm:prSet presAssocID="{9A0CE7C3-9BB6-4B80-A4C6-EAACA06E9740}" presName="accentRepeatNode" presStyleLbl="solidFgAcc1" presStyleIdx="5" presStyleCnt="6"/>
      <dgm:spPr/>
    </dgm:pt>
  </dgm:ptLst>
  <dgm:cxnLst>
    <dgm:cxn modelId="{4A2E3EF6-4FF1-48F9-A800-5AD6C2B9E674}" type="presOf" srcId="{E188BB5F-975F-4663-A3B2-A107615D2FEF}" destId="{04428749-2689-4B55-861F-9C386F7DA142}" srcOrd="0" destOrd="0" presId="urn:microsoft.com/office/officeart/2008/layout/VerticalCurvedList#2"/>
    <dgm:cxn modelId="{0B6E8B4E-A5E6-4EE9-A52A-EBF088ACE489}" srcId="{FF3B83E1-789E-46B5-A206-C1D2DBF51DD8}" destId="{B643E54B-2BD5-44A6-A785-E00F5E2840D7}" srcOrd="0" destOrd="0" parTransId="{452393E8-0D5B-4BAD-9303-3C2E192AED6F}" sibTransId="{6E832A25-5085-43E4-9B20-E511187510B5}"/>
    <dgm:cxn modelId="{4048056E-D3CA-47C6-8963-3F10900744F5}" type="presOf" srcId="{744C4210-F818-476F-B331-FDCF7501878D}" destId="{9AEB5B70-E155-400F-AE75-399C53424AA4}" srcOrd="0" destOrd="0" presId="urn:microsoft.com/office/officeart/2008/layout/VerticalCurvedList#2"/>
    <dgm:cxn modelId="{7ED5FC86-BAFF-4D70-B2C1-02496D281190}" srcId="{FF3B83E1-789E-46B5-A206-C1D2DBF51DD8}" destId="{61394BCB-3F43-43B6-81F1-CCC76D2FA1AE}" srcOrd="4" destOrd="0" parTransId="{66D58877-631D-4DDF-80AC-C1CF18098B5D}" sibTransId="{20C25A0E-9B28-43F5-BAA3-7579ED124095}"/>
    <dgm:cxn modelId="{F9B421F8-6374-4425-B875-F9E372DE0331}" srcId="{FF3B83E1-789E-46B5-A206-C1D2DBF51DD8}" destId="{E188BB5F-975F-4663-A3B2-A107615D2FEF}" srcOrd="1" destOrd="0" parTransId="{B0D6BC9E-8D46-41AF-905C-304899F8078A}" sibTransId="{DEFAE1BD-C1CC-4AA6-B4CF-EB863FCE9823}"/>
    <dgm:cxn modelId="{BDFAF130-F595-4A9D-B4DA-6955BF1057D8}" type="presOf" srcId="{9A0CE7C3-9BB6-4B80-A4C6-EAACA06E9740}" destId="{C53A0C37-B0E0-485C-8A13-A63921DBCE8F}" srcOrd="0" destOrd="0" presId="urn:microsoft.com/office/officeart/2008/layout/VerticalCurvedList#2"/>
    <dgm:cxn modelId="{DC29DA87-B668-4163-87AA-7A058068E0E9}" srcId="{FF3B83E1-789E-46B5-A206-C1D2DBF51DD8}" destId="{744C4210-F818-476F-B331-FDCF7501878D}" srcOrd="3" destOrd="0" parTransId="{F362C94E-DC33-4AD1-9C10-428E80BD3062}" sibTransId="{57C9944D-B9E8-45B9-8168-D0A4AF659974}"/>
    <dgm:cxn modelId="{7EF67BB0-D340-4EA5-81D9-ED6866F10A21}" srcId="{FF3B83E1-789E-46B5-A206-C1D2DBF51DD8}" destId="{9A0CE7C3-9BB6-4B80-A4C6-EAACA06E9740}" srcOrd="5" destOrd="0" parTransId="{6DEEB509-14E6-48CB-8785-A5ECB96ED22B}" sibTransId="{B6EEEEAF-B429-4533-8FE2-9E72BBB54A55}"/>
    <dgm:cxn modelId="{1B0F6266-A9D2-466F-BC88-0216F567B55D}" type="presOf" srcId="{FF3B83E1-789E-46B5-A206-C1D2DBF51DD8}" destId="{556BBF11-1312-45BC-82DD-7911706ED5DD}" srcOrd="0" destOrd="0" presId="urn:microsoft.com/office/officeart/2008/layout/VerticalCurvedList#2"/>
    <dgm:cxn modelId="{A1EE9D9B-D93A-4BF5-BA15-9F335A668795}" type="presOf" srcId="{6E832A25-5085-43E4-9B20-E511187510B5}" destId="{A9ABD063-C2E1-4C01-999D-EFE13DE39AF5}" srcOrd="0" destOrd="0" presId="urn:microsoft.com/office/officeart/2008/layout/VerticalCurvedList#2"/>
    <dgm:cxn modelId="{579DD669-7328-4A6F-9CD4-1ED038F81A64}" srcId="{FF3B83E1-789E-46B5-A206-C1D2DBF51DD8}" destId="{E0E8115C-C82C-41D3-864C-B71CB91BEE26}" srcOrd="2" destOrd="0" parTransId="{CF85E73F-FB30-4BBA-A148-09215F86EAF0}" sibTransId="{A79C9884-7410-4688-A4F8-E508ABB62529}"/>
    <dgm:cxn modelId="{E115EE7C-D6D1-4F75-BD7E-D5F00E3496FE}" type="presOf" srcId="{61394BCB-3F43-43B6-81F1-CCC76D2FA1AE}" destId="{A8D05929-4F73-45E3-983D-1885E7C737FB}" srcOrd="0" destOrd="0" presId="urn:microsoft.com/office/officeart/2008/layout/VerticalCurvedList#2"/>
    <dgm:cxn modelId="{F931E378-111A-4DF2-BAB9-FA9B61435388}" type="presOf" srcId="{E0E8115C-C82C-41D3-864C-B71CB91BEE26}" destId="{F7D0751E-D715-4428-9667-FD683E6773A1}" srcOrd="0" destOrd="0" presId="urn:microsoft.com/office/officeart/2008/layout/VerticalCurvedList#2"/>
    <dgm:cxn modelId="{C12192B0-ECF7-4E2D-ABC2-DF4FD8ADF6C1}" type="presOf" srcId="{B643E54B-2BD5-44A6-A785-E00F5E2840D7}" destId="{F607F23A-DA9A-4A17-817A-5A43D89B9EDC}" srcOrd="0" destOrd="0" presId="urn:microsoft.com/office/officeart/2008/layout/VerticalCurvedList#2"/>
    <dgm:cxn modelId="{BBF21C2B-5F3C-4788-9DDA-8C8EDFB17D0B}" type="presParOf" srcId="{556BBF11-1312-45BC-82DD-7911706ED5DD}" destId="{1196B25E-77A2-44F1-8D50-81AD31294DE4}" srcOrd="0" destOrd="0" presId="urn:microsoft.com/office/officeart/2008/layout/VerticalCurvedList#2"/>
    <dgm:cxn modelId="{298C88EB-2424-4797-B106-8513CD33CCE1}" type="presParOf" srcId="{1196B25E-77A2-44F1-8D50-81AD31294DE4}" destId="{080BCC6C-BDD0-4E48-9143-8953C46D7730}" srcOrd="0" destOrd="0" presId="urn:microsoft.com/office/officeart/2008/layout/VerticalCurvedList#2"/>
    <dgm:cxn modelId="{8E472F35-AACB-46DA-A544-F2EA2A47752C}" type="presParOf" srcId="{080BCC6C-BDD0-4E48-9143-8953C46D7730}" destId="{AC4BC0DA-6CE5-4086-871F-6D78326DE7E4}" srcOrd="0" destOrd="0" presId="urn:microsoft.com/office/officeart/2008/layout/VerticalCurvedList#2"/>
    <dgm:cxn modelId="{0EA334A0-6737-4B3E-ADE3-F886FCD87FC5}" type="presParOf" srcId="{080BCC6C-BDD0-4E48-9143-8953C46D7730}" destId="{A9ABD063-C2E1-4C01-999D-EFE13DE39AF5}" srcOrd="1" destOrd="0" presId="urn:microsoft.com/office/officeart/2008/layout/VerticalCurvedList#2"/>
    <dgm:cxn modelId="{C1E047E7-5CD0-4A10-B163-DFA5A447DCDE}" type="presParOf" srcId="{080BCC6C-BDD0-4E48-9143-8953C46D7730}" destId="{5662DF77-3799-40BF-92F2-5D1460682693}" srcOrd="2" destOrd="0" presId="urn:microsoft.com/office/officeart/2008/layout/VerticalCurvedList#2"/>
    <dgm:cxn modelId="{272D6ADD-F170-43BD-951B-73DC3F7851FC}" type="presParOf" srcId="{080BCC6C-BDD0-4E48-9143-8953C46D7730}" destId="{C805F875-7014-4B7A-80C5-83EB4C788713}" srcOrd="3" destOrd="0" presId="urn:microsoft.com/office/officeart/2008/layout/VerticalCurvedList#2"/>
    <dgm:cxn modelId="{945F7EC9-9137-471E-9F9F-4929A119C6B2}" type="presParOf" srcId="{1196B25E-77A2-44F1-8D50-81AD31294DE4}" destId="{F607F23A-DA9A-4A17-817A-5A43D89B9EDC}" srcOrd="1" destOrd="0" presId="urn:microsoft.com/office/officeart/2008/layout/VerticalCurvedList#2"/>
    <dgm:cxn modelId="{FEC3353F-ACC4-40DC-AE46-4A95219C3A8D}" type="presParOf" srcId="{1196B25E-77A2-44F1-8D50-81AD31294DE4}" destId="{3B50E04D-1ABF-4265-992E-E9FF7605F91D}" srcOrd="2" destOrd="0" presId="urn:microsoft.com/office/officeart/2008/layout/VerticalCurvedList#2"/>
    <dgm:cxn modelId="{F607CAD7-7271-4D53-81DB-A07671FEFBBC}" type="presParOf" srcId="{3B50E04D-1ABF-4265-992E-E9FF7605F91D}" destId="{DFEE182A-98ED-4E19-A6A0-61DB89D0E105}" srcOrd="0" destOrd="0" presId="urn:microsoft.com/office/officeart/2008/layout/VerticalCurvedList#2"/>
    <dgm:cxn modelId="{535CD046-D8C4-4188-AE99-821EEE84792B}" type="presParOf" srcId="{1196B25E-77A2-44F1-8D50-81AD31294DE4}" destId="{04428749-2689-4B55-861F-9C386F7DA142}" srcOrd="3" destOrd="0" presId="urn:microsoft.com/office/officeart/2008/layout/VerticalCurvedList#2"/>
    <dgm:cxn modelId="{AB2F492B-975B-47B9-900A-1DE4221423A2}" type="presParOf" srcId="{1196B25E-77A2-44F1-8D50-81AD31294DE4}" destId="{7C565AB7-13BF-406F-B2A6-0153A2481323}" srcOrd="4" destOrd="0" presId="urn:microsoft.com/office/officeart/2008/layout/VerticalCurvedList#2"/>
    <dgm:cxn modelId="{C01C7766-3BF5-4436-A3E9-050D19D8140C}" type="presParOf" srcId="{7C565AB7-13BF-406F-B2A6-0153A2481323}" destId="{90E3BA02-37E2-4407-8FCA-B4A7F0B351C2}" srcOrd="0" destOrd="0" presId="urn:microsoft.com/office/officeart/2008/layout/VerticalCurvedList#2"/>
    <dgm:cxn modelId="{B0D7469C-8DC0-49F8-8E27-84DEAF2476D0}" type="presParOf" srcId="{1196B25E-77A2-44F1-8D50-81AD31294DE4}" destId="{F7D0751E-D715-4428-9667-FD683E6773A1}" srcOrd="5" destOrd="0" presId="urn:microsoft.com/office/officeart/2008/layout/VerticalCurvedList#2"/>
    <dgm:cxn modelId="{D7154C5A-A91F-4107-9461-8CE10B73DD08}" type="presParOf" srcId="{1196B25E-77A2-44F1-8D50-81AD31294DE4}" destId="{8B2D760A-838E-436A-A9FE-6DD69F712AD6}" srcOrd="6" destOrd="0" presId="urn:microsoft.com/office/officeart/2008/layout/VerticalCurvedList#2"/>
    <dgm:cxn modelId="{88AA0AC4-18F7-4274-BD03-0747DDF59C24}" type="presParOf" srcId="{8B2D760A-838E-436A-A9FE-6DD69F712AD6}" destId="{03541786-4BBD-4821-B49B-76A56379FF82}" srcOrd="0" destOrd="0" presId="urn:microsoft.com/office/officeart/2008/layout/VerticalCurvedList#2"/>
    <dgm:cxn modelId="{9AA6FC51-F0F6-4779-8476-AE82F12A03ED}" type="presParOf" srcId="{1196B25E-77A2-44F1-8D50-81AD31294DE4}" destId="{9AEB5B70-E155-400F-AE75-399C53424AA4}" srcOrd="7" destOrd="0" presId="urn:microsoft.com/office/officeart/2008/layout/VerticalCurvedList#2"/>
    <dgm:cxn modelId="{25DCAFD0-131D-43F8-A7A5-CC81A3E4F3C7}" type="presParOf" srcId="{1196B25E-77A2-44F1-8D50-81AD31294DE4}" destId="{54D76682-7E2F-4321-95B3-09251FAE35ED}" srcOrd="8" destOrd="0" presId="urn:microsoft.com/office/officeart/2008/layout/VerticalCurvedList#2"/>
    <dgm:cxn modelId="{F3E120C1-A17C-4E6F-B36A-7607F56BB6CB}" type="presParOf" srcId="{54D76682-7E2F-4321-95B3-09251FAE35ED}" destId="{8097C4C2-83C2-43AA-86BB-0D6F41A42FC4}" srcOrd="0" destOrd="0" presId="urn:microsoft.com/office/officeart/2008/layout/VerticalCurvedList#2"/>
    <dgm:cxn modelId="{2580FB9D-36F7-4EE0-A29A-542EAF67B3C8}" type="presParOf" srcId="{1196B25E-77A2-44F1-8D50-81AD31294DE4}" destId="{A8D05929-4F73-45E3-983D-1885E7C737FB}" srcOrd="9" destOrd="0" presId="urn:microsoft.com/office/officeart/2008/layout/VerticalCurvedList#2"/>
    <dgm:cxn modelId="{8D528021-32B7-42B5-952B-B0F150C794C3}" type="presParOf" srcId="{1196B25E-77A2-44F1-8D50-81AD31294DE4}" destId="{A69C0D7C-722D-4195-BCA8-98BFE45E4B49}" srcOrd="10" destOrd="0" presId="urn:microsoft.com/office/officeart/2008/layout/VerticalCurvedList#2"/>
    <dgm:cxn modelId="{84D5BCFF-52F6-418C-A2B5-FE661827463F}" type="presParOf" srcId="{A69C0D7C-722D-4195-BCA8-98BFE45E4B49}" destId="{6D1BDF07-906A-4CB1-80E8-759D14E54EEC}" srcOrd="0" destOrd="0" presId="urn:microsoft.com/office/officeart/2008/layout/VerticalCurvedList#2"/>
    <dgm:cxn modelId="{2453EB4A-E07B-4E9B-AEAA-0C36B5D0F7BC}" type="presParOf" srcId="{1196B25E-77A2-44F1-8D50-81AD31294DE4}" destId="{C53A0C37-B0E0-485C-8A13-A63921DBCE8F}" srcOrd="11" destOrd="0" presId="urn:microsoft.com/office/officeart/2008/layout/VerticalCurvedList#2"/>
    <dgm:cxn modelId="{82C5755A-B7EF-410E-8C4A-52A5456267D1}" type="presParOf" srcId="{1196B25E-77A2-44F1-8D50-81AD31294DE4}" destId="{E618CB7B-DA3B-4864-B6E9-2A2FAA464CAE}" srcOrd="12" destOrd="0" presId="urn:microsoft.com/office/officeart/2008/layout/VerticalCurvedList#2"/>
    <dgm:cxn modelId="{2C288CA0-BBA9-4EE0-9D78-85AF428F92C0}" type="presParOf" srcId="{E618CB7B-DA3B-4864-B6E9-2A2FAA464CAE}" destId="{3A4CAB0D-CB66-45D7-8F97-CD45EE66EFEA}" srcOrd="0" destOrd="0" presId="urn:microsoft.com/office/officeart/2008/layout/VerticalCurvedLis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6BCC76A-6492-4C55-B3F8-B5E55283B489}" type="doc">
      <dgm:prSet loTypeId="urn:microsoft.com/office/officeart/2005/8/layout/vList3" loCatId="list" qsTypeId="urn:microsoft.com/office/officeart/2005/8/quickstyle/3d3#1" qsCatId="3D" csTypeId="urn:microsoft.com/office/officeart/2005/8/colors/accent1_2#1" csCatId="accent1"/>
      <dgm:spPr/>
      <dgm:t>
        <a:bodyPr/>
        <a:lstStyle/>
        <a:p>
          <a:endParaRPr lang="en-US"/>
        </a:p>
      </dgm:t>
    </dgm:pt>
    <dgm:pt modelId="{633C4CAD-B892-41A5-813B-13A4AEC976B8}">
      <dgm:prSet/>
      <dgm:spPr/>
      <dgm:t>
        <a:bodyPr/>
        <a:lstStyle/>
        <a:p>
          <a:pPr rtl="0"/>
          <a:r>
            <a:rPr lang="en-US" b="0" smtClean="0"/>
            <a:t>Effective Evaluation and Assessment</a:t>
          </a:r>
          <a:br>
            <a:rPr lang="en-US" b="0" smtClean="0"/>
          </a:br>
          <a:endParaRPr lang="en-US"/>
        </a:p>
      </dgm:t>
    </dgm:pt>
    <dgm:pt modelId="{D8F1BBFA-B7CE-4F8D-B747-7E267B2483D0}" type="parTrans" cxnId="{BA5553F0-3FF5-43F9-9211-D574EA12E279}">
      <dgm:prSet/>
      <dgm:spPr/>
      <dgm:t>
        <a:bodyPr/>
        <a:lstStyle/>
        <a:p>
          <a:endParaRPr lang="en-US"/>
        </a:p>
      </dgm:t>
    </dgm:pt>
    <dgm:pt modelId="{9FA87B33-1638-4600-BB7D-BC4B1E1D19F6}" type="sibTrans" cxnId="{BA5553F0-3FF5-43F9-9211-D574EA12E279}">
      <dgm:prSet/>
      <dgm:spPr/>
      <dgm:t>
        <a:bodyPr/>
        <a:lstStyle/>
        <a:p>
          <a:endParaRPr lang="en-US"/>
        </a:p>
      </dgm:t>
    </dgm:pt>
    <dgm:pt modelId="{721779D8-88DB-4B82-8026-17A23A5CB7D3}" type="pres">
      <dgm:prSet presAssocID="{46BCC76A-6492-4C55-B3F8-B5E55283B489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AE7A25-1BF7-4F78-8F0D-ACA967B12120}" type="pres">
      <dgm:prSet presAssocID="{633C4CAD-B892-41A5-813B-13A4AEC976B8}" presName="composite" presStyleCnt="0"/>
      <dgm:spPr/>
    </dgm:pt>
    <dgm:pt modelId="{36D15F77-783F-467A-A2E7-D71B74233DF6}" type="pres">
      <dgm:prSet presAssocID="{633C4CAD-B892-41A5-813B-13A4AEC976B8}" presName="imgShp" presStyleLbl="fgImgPlace1" presStyleIdx="0" presStyleCnt="1"/>
      <dgm:spPr/>
    </dgm:pt>
    <dgm:pt modelId="{011A1D50-5B74-4B1A-9221-F365147BB0F5}" type="pres">
      <dgm:prSet presAssocID="{633C4CAD-B892-41A5-813B-13A4AEC976B8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D0E744-D06D-48EB-AA85-0BEA4DB1B6A9}" type="presOf" srcId="{633C4CAD-B892-41A5-813B-13A4AEC976B8}" destId="{011A1D50-5B74-4B1A-9221-F365147BB0F5}" srcOrd="0" destOrd="0" presId="urn:microsoft.com/office/officeart/2005/8/layout/vList3"/>
    <dgm:cxn modelId="{BA5553F0-3FF5-43F9-9211-D574EA12E279}" srcId="{46BCC76A-6492-4C55-B3F8-B5E55283B489}" destId="{633C4CAD-B892-41A5-813B-13A4AEC976B8}" srcOrd="0" destOrd="0" parTransId="{D8F1BBFA-B7CE-4F8D-B747-7E267B2483D0}" sibTransId="{9FA87B33-1638-4600-BB7D-BC4B1E1D19F6}"/>
    <dgm:cxn modelId="{32A36048-AA1E-4EC2-9DE4-FE514E088D32}" type="presOf" srcId="{46BCC76A-6492-4C55-B3F8-B5E55283B489}" destId="{721779D8-88DB-4B82-8026-17A23A5CB7D3}" srcOrd="0" destOrd="0" presId="urn:microsoft.com/office/officeart/2005/8/layout/vList3"/>
    <dgm:cxn modelId="{417EA4EA-6028-4E94-8EC8-140E5910019B}" type="presParOf" srcId="{721779D8-88DB-4B82-8026-17A23A5CB7D3}" destId="{16AE7A25-1BF7-4F78-8F0D-ACA967B12120}" srcOrd="0" destOrd="0" presId="urn:microsoft.com/office/officeart/2005/8/layout/vList3"/>
    <dgm:cxn modelId="{1D611A91-3E84-4CD5-8B57-2D11B5C1EB96}" type="presParOf" srcId="{16AE7A25-1BF7-4F78-8F0D-ACA967B12120}" destId="{36D15F77-783F-467A-A2E7-D71B74233DF6}" srcOrd="0" destOrd="0" presId="urn:microsoft.com/office/officeart/2005/8/layout/vList3"/>
    <dgm:cxn modelId="{E68193D6-C3B9-4076-BCED-95A8C09A8BD1}" type="presParOf" srcId="{16AE7A25-1BF7-4F78-8F0D-ACA967B12120}" destId="{011A1D50-5B74-4B1A-9221-F365147BB0F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2B26064-E179-4394-8F75-619BAB60FD85}" type="doc">
      <dgm:prSet loTypeId="urn:microsoft.com/office/officeart/2005/8/layout/vList2#4" loCatId="list" qsTypeId="urn:microsoft.com/office/officeart/2005/8/quickstyle/simple3#4" qsCatId="simple" csTypeId="urn:microsoft.com/office/officeart/2005/8/colors/colorful5#2" csCatId="colorful"/>
      <dgm:spPr/>
      <dgm:t>
        <a:bodyPr/>
        <a:lstStyle/>
        <a:p>
          <a:endParaRPr lang="en-US"/>
        </a:p>
      </dgm:t>
    </dgm:pt>
    <dgm:pt modelId="{D53557A3-CD11-478C-A946-40AF7D9B9F08}">
      <dgm:prSet/>
      <dgm:spPr/>
      <dgm:t>
        <a:bodyPr/>
        <a:lstStyle/>
        <a:p>
          <a:pPr rtl="0"/>
          <a:r>
            <a:rPr lang="en-US" b="0" dirty="0" smtClean="0">
              <a:latin typeface="Arial Black" panose="020B0A04020102020204" pitchFamily="34" charset="0"/>
            </a:rPr>
            <a:t>Types of Evaluation Techniques  </a:t>
          </a:r>
          <a:endParaRPr lang="en-US" dirty="0">
            <a:latin typeface="Arial Black" panose="020B0A04020102020204" pitchFamily="34" charset="0"/>
          </a:endParaRPr>
        </a:p>
      </dgm:t>
    </dgm:pt>
    <dgm:pt modelId="{E0B211AD-51B9-439A-9CA8-8D619C717B03}" type="parTrans" cxnId="{0106F59A-F55B-40C9-AC3E-FB20C8BFFFA6}">
      <dgm:prSet/>
      <dgm:spPr/>
      <dgm:t>
        <a:bodyPr/>
        <a:lstStyle/>
        <a:p>
          <a:endParaRPr lang="en-US"/>
        </a:p>
      </dgm:t>
    </dgm:pt>
    <dgm:pt modelId="{EAEEA7F5-C4F1-4E53-BF67-D3ACD4EE709E}" type="sibTrans" cxnId="{0106F59A-F55B-40C9-AC3E-FB20C8BFFFA6}">
      <dgm:prSet/>
      <dgm:spPr/>
      <dgm:t>
        <a:bodyPr/>
        <a:lstStyle/>
        <a:p>
          <a:endParaRPr lang="en-US"/>
        </a:p>
      </dgm:t>
    </dgm:pt>
    <dgm:pt modelId="{B9B6FE6B-7028-41CE-ACE0-7C7ED013DB52}" type="pres">
      <dgm:prSet presAssocID="{D2B26064-E179-4394-8F75-619BAB60FD8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27EC9AF-61E4-4FFB-8535-66E75B8B2357}" type="pres">
      <dgm:prSet presAssocID="{D53557A3-CD11-478C-A946-40AF7D9B9F0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F8D18A-CA5A-4654-9804-9B70786D6F33}" type="presOf" srcId="{D2B26064-E179-4394-8F75-619BAB60FD85}" destId="{B9B6FE6B-7028-41CE-ACE0-7C7ED013DB52}" srcOrd="0" destOrd="0" presId="urn:microsoft.com/office/officeart/2005/8/layout/vList2#4"/>
    <dgm:cxn modelId="{B82DB854-E6D2-499C-BB31-F11AC36C23E6}" type="presOf" srcId="{D53557A3-CD11-478C-A946-40AF7D9B9F08}" destId="{427EC9AF-61E4-4FFB-8535-66E75B8B2357}" srcOrd="0" destOrd="0" presId="urn:microsoft.com/office/officeart/2005/8/layout/vList2#4"/>
    <dgm:cxn modelId="{0106F59A-F55B-40C9-AC3E-FB20C8BFFFA6}" srcId="{D2B26064-E179-4394-8F75-619BAB60FD85}" destId="{D53557A3-CD11-478C-A946-40AF7D9B9F08}" srcOrd="0" destOrd="0" parTransId="{E0B211AD-51B9-439A-9CA8-8D619C717B03}" sibTransId="{EAEEA7F5-C4F1-4E53-BF67-D3ACD4EE709E}"/>
    <dgm:cxn modelId="{3A4C4D7C-3562-418C-9CA5-622A39CED81E}" type="presParOf" srcId="{B9B6FE6B-7028-41CE-ACE0-7C7ED013DB52}" destId="{427EC9AF-61E4-4FFB-8535-66E75B8B2357}" srcOrd="0" destOrd="0" presId="urn:microsoft.com/office/officeart/2005/8/layout/vList2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5680FA6-E9FD-45FA-87C7-A5D1E3E8A66D}" type="doc">
      <dgm:prSet loTypeId="urn:microsoft.com/office/officeart/2005/8/layout/vList3" loCatId="list" qsTypeId="urn:microsoft.com/office/officeart/2005/8/quickstyle/simple3#5" qsCatId="simple" csTypeId="urn:microsoft.com/office/officeart/2005/8/colors/accent1_2#2" csCatId="accent1"/>
      <dgm:spPr/>
      <dgm:t>
        <a:bodyPr/>
        <a:lstStyle/>
        <a:p>
          <a:endParaRPr lang="en-US"/>
        </a:p>
      </dgm:t>
    </dgm:pt>
    <dgm:pt modelId="{8A954ECC-4F41-4CF0-BC6F-B37F8867219E}">
      <dgm:prSet/>
      <dgm:spPr/>
      <dgm:t>
        <a:bodyPr/>
        <a:lstStyle/>
        <a:p>
          <a:pPr rtl="0"/>
          <a:r>
            <a:rPr lang="en-US" dirty="0" smtClean="0">
              <a:solidFill>
                <a:srgbClr val="C00000"/>
              </a:solidFill>
              <a:latin typeface="Arial Black" panose="020B0A04020102020204" pitchFamily="34" charset="0"/>
            </a:rPr>
            <a:t>Formative Evaluation</a:t>
          </a:r>
          <a:endParaRPr lang="en-US" dirty="0">
            <a:solidFill>
              <a:srgbClr val="C00000"/>
            </a:solidFill>
            <a:latin typeface="Arial Black" panose="020B0A04020102020204" pitchFamily="34" charset="0"/>
          </a:endParaRPr>
        </a:p>
      </dgm:t>
    </dgm:pt>
    <dgm:pt modelId="{86EFE8C3-3493-4089-B779-30D8C61500F9}" type="parTrans" cxnId="{EFFFF743-4CAC-4FBC-9432-C48A1973BC4C}">
      <dgm:prSet/>
      <dgm:spPr/>
      <dgm:t>
        <a:bodyPr/>
        <a:lstStyle/>
        <a:p>
          <a:endParaRPr lang="en-US"/>
        </a:p>
      </dgm:t>
    </dgm:pt>
    <dgm:pt modelId="{C771C338-67F5-45CA-BCA3-049AE2FA53EC}" type="sibTrans" cxnId="{EFFFF743-4CAC-4FBC-9432-C48A1973BC4C}">
      <dgm:prSet/>
      <dgm:spPr/>
      <dgm:t>
        <a:bodyPr/>
        <a:lstStyle/>
        <a:p>
          <a:endParaRPr lang="en-US"/>
        </a:p>
      </dgm:t>
    </dgm:pt>
    <dgm:pt modelId="{BE1F1953-4EFA-466F-970A-FCA7AEE0C727}">
      <dgm:prSet/>
      <dgm:spPr/>
      <dgm:t>
        <a:bodyPr/>
        <a:lstStyle/>
        <a:p>
          <a:pPr rtl="0"/>
          <a:r>
            <a:rPr lang="en-US" dirty="0" smtClean="0">
              <a:solidFill>
                <a:srgbClr val="C00000"/>
              </a:solidFill>
              <a:latin typeface="Arial Black" panose="020B0A04020102020204" pitchFamily="34" charset="0"/>
            </a:rPr>
            <a:t>Summative Evaluation</a:t>
          </a:r>
          <a:endParaRPr lang="en-US" dirty="0">
            <a:solidFill>
              <a:srgbClr val="C00000"/>
            </a:solidFill>
            <a:latin typeface="Arial Black" panose="020B0A04020102020204" pitchFamily="34" charset="0"/>
          </a:endParaRPr>
        </a:p>
      </dgm:t>
    </dgm:pt>
    <dgm:pt modelId="{C9AA0761-FC7B-4CFF-96A5-DC2555764ED4}" type="parTrans" cxnId="{3C55092B-4EA8-493D-99A5-AA73C3746AD2}">
      <dgm:prSet/>
      <dgm:spPr/>
      <dgm:t>
        <a:bodyPr/>
        <a:lstStyle/>
        <a:p>
          <a:endParaRPr lang="en-US"/>
        </a:p>
      </dgm:t>
    </dgm:pt>
    <dgm:pt modelId="{A0EB33C3-8D8C-4C81-9EA9-7BA1597CFC98}" type="sibTrans" cxnId="{3C55092B-4EA8-493D-99A5-AA73C3746AD2}">
      <dgm:prSet/>
      <dgm:spPr/>
      <dgm:t>
        <a:bodyPr/>
        <a:lstStyle/>
        <a:p>
          <a:endParaRPr lang="en-US"/>
        </a:p>
      </dgm:t>
    </dgm:pt>
    <dgm:pt modelId="{2BEE9D8C-8036-4FC5-B76A-3778F19817C5}">
      <dgm:prSet/>
      <dgm:spPr/>
      <dgm:t>
        <a:bodyPr/>
        <a:lstStyle/>
        <a:p>
          <a:pPr rtl="0"/>
          <a:r>
            <a:rPr lang="en-US" dirty="0" smtClean="0">
              <a:solidFill>
                <a:srgbClr val="C00000"/>
              </a:solidFill>
              <a:latin typeface="Arial Black" panose="020B0A04020102020204" pitchFamily="34" charset="0"/>
            </a:rPr>
            <a:t>Impact – Based Evaluation</a:t>
          </a:r>
          <a:endParaRPr lang="en-US" dirty="0">
            <a:solidFill>
              <a:srgbClr val="C00000"/>
            </a:solidFill>
            <a:latin typeface="Arial Black" panose="020B0A04020102020204" pitchFamily="34" charset="0"/>
          </a:endParaRPr>
        </a:p>
      </dgm:t>
    </dgm:pt>
    <dgm:pt modelId="{94334ABD-63D9-4CED-AF4A-CFD14C39E3A5}" type="parTrans" cxnId="{6AE8062C-45AF-42AD-9FA4-0E88658AC427}">
      <dgm:prSet/>
      <dgm:spPr/>
      <dgm:t>
        <a:bodyPr/>
        <a:lstStyle/>
        <a:p>
          <a:endParaRPr lang="en-US"/>
        </a:p>
      </dgm:t>
    </dgm:pt>
    <dgm:pt modelId="{DE59D2C0-9468-4837-970E-400C99AEEED4}" type="sibTrans" cxnId="{6AE8062C-45AF-42AD-9FA4-0E88658AC427}">
      <dgm:prSet/>
      <dgm:spPr/>
      <dgm:t>
        <a:bodyPr/>
        <a:lstStyle/>
        <a:p>
          <a:endParaRPr lang="en-US"/>
        </a:p>
      </dgm:t>
    </dgm:pt>
    <dgm:pt modelId="{1B12176D-19EB-485F-BBC0-DC355CCCAE71}">
      <dgm:prSet/>
      <dgm:spPr/>
      <dgm:t>
        <a:bodyPr/>
        <a:lstStyle/>
        <a:p>
          <a:pPr rtl="0"/>
          <a:r>
            <a:rPr lang="en-US" dirty="0" smtClean="0">
              <a:solidFill>
                <a:srgbClr val="C00000"/>
              </a:solidFill>
              <a:latin typeface="Arial Black" panose="020B0A04020102020204" pitchFamily="34" charset="0"/>
            </a:rPr>
            <a:t>Outcome – Based Evaluation</a:t>
          </a:r>
          <a:endParaRPr lang="en-US" dirty="0">
            <a:solidFill>
              <a:srgbClr val="C00000"/>
            </a:solidFill>
            <a:latin typeface="Arial Black" panose="020B0A04020102020204" pitchFamily="34" charset="0"/>
          </a:endParaRPr>
        </a:p>
      </dgm:t>
    </dgm:pt>
    <dgm:pt modelId="{721DC548-5391-4C13-B903-F7F697B10103}" type="parTrans" cxnId="{62A2E429-BACA-45D5-8515-1DC676D5DDA9}">
      <dgm:prSet/>
      <dgm:spPr/>
      <dgm:t>
        <a:bodyPr/>
        <a:lstStyle/>
        <a:p>
          <a:endParaRPr lang="en-US"/>
        </a:p>
      </dgm:t>
    </dgm:pt>
    <dgm:pt modelId="{C711E9E7-4F94-4ED7-A89F-0ADDE5E64573}" type="sibTrans" cxnId="{62A2E429-BACA-45D5-8515-1DC676D5DDA9}">
      <dgm:prSet/>
      <dgm:spPr/>
      <dgm:t>
        <a:bodyPr/>
        <a:lstStyle/>
        <a:p>
          <a:endParaRPr lang="en-US"/>
        </a:p>
      </dgm:t>
    </dgm:pt>
    <dgm:pt modelId="{504FCCF8-0D96-447C-BCAA-D066C21074F4}" type="pres">
      <dgm:prSet presAssocID="{65680FA6-E9FD-45FA-87C7-A5D1E3E8A66D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C89B86-E340-4E05-B7E0-63D3EA0D45BF}" type="pres">
      <dgm:prSet presAssocID="{8A954ECC-4F41-4CF0-BC6F-B37F8867219E}" presName="composite" presStyleCnt="0"/>
      <dgm:spPr/>
    </dgm:pt>
    <dgm:pt modelId="{BB9A68C4-38B5-40FC-9E3D-E81E7E8F64AC}" type="pres">
      <dgm:prSet presAssocID="{8A954ECC-4F41-4CF0-BC6F-B37F8867219E}" presName="imgShp" presStyleLbl="fgImgPlace1" presStyleIdx="0" presStyleCnt="4"/>
      <dgm:spPr/>
    </dgm:pt>
    <dgm:pt modelId="{DAC3A51C-F30A-4C2D-BDE8-A90E0FF5F599}" type="pres">
      <dgm:prSet presAssocID="{8A954ECC-4F41-4CF0-BC6F-B37F8867219E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A1A5C9-2584-499A-A3FF-879D731FF176}" type="pres">
      <dgm:prSet presAssocID="{C771C338-67F5-45CA-BCA3-049AE2FA53EC}" presName="spacing" presStyleCnt="0"/>
      <dgm:spPr/>
    </dgm:pt>
    <dgm:pt modelId="{AB2DD598-B4C4-4A5B-862D-644038D91A09}" type="pres">
      <dgm:prSet presAssocID="{BE1F1953-4EFA-466F-970A-FCA7AEE0C727}" presName="composite" presStyleCnt="0"/>
      <dgm:spPr/>
    </dgm:pt>
    <dgm:pt modelId="{33828365-1079-4CEC-BA43-A68334CEE4C5}" type="pres">
      <dgm:prSet presAssocID="{BE1F1953-4EFA-466F-970A-FCA7AEE0C727}" presName="imgShp" presStyleLbl="fgImgPlace1" presStyleIdx="1" presStyleCnt="4"/>
      <dgm:spPr/>
    </dgm:pt>
    <dgm:pt modelId="{35E93670-23D0-444E-BDCE-C4F885165FF8}" type="pres">
      <dgm:prSet presAssocID="{BE1F1953-4EFA-466F-970A-FCA7AEE0C727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C16D41-CD32-40BA-B50E-4F3B24545F36}" type="pres">
      <dgm:prSet presAssocID="{A0EB33C3-8D8C-4C81-9EA9-7BA1597CFC98}" presName="spacing" presStyleCnt="0"/>
      <dgm:spPr/>
    </dgm:pt>
    <dgm:pt modelId="{8CD224BD-3B99-4CB4-A767-B25021249B1D}" type="pres">
      <dgm:prSet presAssocID="{2BEE9D8C-8036-4FC5-B76A-3778F19817C5}" presName="composite" presStyleCnt="0"/>
      <dgm:spPr/>
    </dgm:pt>
    <dgm:pt modelId="{D5D12A03-B648-4BE6-8EC3-C575BFC505CC}" type="pres">
      <dgm:prSet presAssocID="{2BEE9D8C-8036-4FC5-B76A-3778F19817C5}" presName="imgShp" presStyleLbl="fgImgPlace1" presStyleIdx="2" presStyleCnt="4"/>
      <dgm:spPr/>
    </dgm:pt>
    <dgm:pt modelId="{BD8A7D3F-5458-4186-8176-853E95F29F12}" type="pres">
      <dgm:prSet presAssocID="{2BEE9D8C-8036-4FC5-B76A-3778F19817C5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F6FB16-B71F-4F94-9FBC-A4482E6ED91A}" type="pres">
      <dgm:prSet presAssocID="{DE59D2C0-9468-4837-970E-400C99AEEED4}" presName="spacing" presStyleCnt="0"/>
      <dgm:spPr/>
    </dgm:pt>
    <dgm:pt modelId="{A2DE5C56-FCB8-4276-9795-79D75D2C2D4D}" type="pres">
      <dgm:prSet presAssocID="{1B12176D-19EB-485F-BBC0-DC355CCCAE71}" presName="composite" presStyleCnt="0"/>
      <dgm:spPr/>
    </dgm:pt>
    <dgm:pt modelId="{2C02C728-09B3-4E20-8C29-7B878B23E24D}" type="pres">
      <dgm:prSet presAssocID="{1B12176D-19EB-485F-BBC0-DC355CCCAE71}" presName="imgShp" presStyleLbl="fgImgPlace1" presStyleIdx="3" presStyleCnt="4"/>
      <dgm:spPr/>
    </dgm:pt>
    <dgm:pt modelId="{A1F00FE3-183D-48E3-A80C-7F7BC973AACD}" type="pres">
      <dgm:prSet presAssocID="{1B12176D-19EB-485F-BBC0-DC355CCCAE71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9004BA-A734-42A5-B161-CC03AD646F2A}" type="presOf" srcId="{8A954ECC-4F41-4CF0-BC6F-B37F8867219E}" destId="{DAC3A51C-F30A-4C2D-BDE8-A90E0FF5F599}" srcOrd="0" destOrd="0" presId="urn:microsoft.com/office/officeart/2005/8/layout/vList3"/>
    <dgm:cxn modelId="{53D3C78B-1DCA-4DBF-90AC-D38C893CFE19}" type="presOf" srcId="{2BEE9D8C-8036-4FC5-B76A-3778F19817C5}" destId="{BD8A7D3F-5458-4186-8176-853E95F29F12}" srcOrd="0" destOrd="0" presId="urn:microsoft.com/office/officeart/2005/8/layout/vList3"/>
    <dgm:cxn modelId="{62A2E429-BACA-45D5-8515-1DC676D5DDA9}" srcId="{65680FA6-E9FD-45FA-87C7-A5D1E3E8A66D}" destId="{1B12176D-19EB-485F-BBC0-DC355CCCAE71}" srcOrd="3" destOrd="0" parTransId="{721DC548-5391-4C13-B903-F7F697B10103}" sibTransId="{C711E9E7-4F94-4ED7-A89F-0ADDE5E64573}"/>
    <dgm:cxn modelId="{F8D194D2-5399-4975-AD24-C47611C74A71}" type="presOf" srcId="{65680FA6-E9FD-45FA-87C7-A5D1E3E8A66D}" destId="{504FCCF8-0D96-447C-BCAA-D066C21074F4}" srcOrd="0" destOrd="0" presId="urn:microsoft.com/office/officeart/2005/8/layout/vList3"/>
    <dgm:cxn modelId="{EFFFF743-4CAC-4FBC-9432-C48A1973BC4C}" srcId="{65680FA6-E9FD-45FA-87C7-A5D1E3E8A66D}" destId="{8A954ECC-4F41-4CF0-BC6F-B37F8867219E}" srcOrd="0" destOrd="0" parTransId="{86EFE8C3-3493-4089-B779-30D8C61500F9}" sibTransId="{C771C338-67F5-45CA-BCA3-049AE2FA53EC}"/>
    <dgm:cxn modelId="{3C55092B-4EA8-493D-99A5-AA73C3746AD2}" srcId="{65680FA6-E9FD-45FA-87C7-A5D1E3E8A66D}" destId="{BE1F1953-4EFA-466F-970A-FCA7AEE0C727}" srcOrd="1" destOrd="0" parTransId="{C9AA0761-FC7B-4CFF-96A5-DC2555764ED4}" sibTransId="{A0EB33C3-8D8C-4C81-9EA9-7BA1597CFC98}"/>
    <dgm:cxn modelId="{65956EBE-8F5F-4AFE-91D3-DD9A39ACD81C}" type="presOf" srcId="{1B12176D-19EB-485F-BBC0-DC355CCCAE71}" destId="{A1F00FE3-183D-48E3-A80C-7F7BC973AACD}" srcOrd="0" destOrd="0" presId="urn:microsoft.com/office/officeart/2005/8/layout/vList3"/>
    <dgm:cxn modelId="{6AE8062C-45AF-42AD-9FA4-0E88658AC427}" srcId="{65680FA6-E9FD-45FA-87C7-A5D1E3E8A66D}" destId="{2BEE9D8C-8036-4FC5-B76A-3778F19817C5}" srcOrd="2" destOrd="0" parTransId="{94334ABD-63D9-4CED-AF4A-CFD14C39E3A5}" sibTransId="{DE59D2C0-9468-4837-970E-400C99AEEED4}"/>
    <dgm:cxn modelId="{6135A08B-9F2E-432C-8C6E-16A69FD3FD5F}" type="presOf" srcId="{BE1F1953-4EFA-466F-970A-FCA7AEE0C727}" destId="{35E93670-23D0-444E-BDCE-C4F885165FF8}" srcOrd="0" destOrd="0" presId="urn:microsoft.com/office/officeart/2005/8/layout/vList3"/>
    <dgm:cxn modelId="{69B8B327-EC52-4698-BC2E-6D599A583EF2}" type="presParOf" srcId="{504FCCF8-0D96-447C-BCAA-D066C21074F4}" destId="{9FC89B86-E340-4E05-B7E0-63D3EA0D45BF}" srcOrd="0" destOrd="0" presId="urn:microsoft.com/office/officeart/2005/8/layout/vList3"/>
    <dgm:cxn modelId="{8EBBE4C3-6516-4B78-995D-AA7F751738DD}" type="presParOf" srcId="{9FC89B86-E340-4E05-B7E0-63D3EA0D45BF}" destId="{BB9A68C4-38B5-40FC-9E3D-E81E7E8F64AC}" srcOrd="0" destOrd="0" presId="urn:microsoft.com/office/officeart/2005/8/layout/vList3"/>
    <dgm:cxn modelId="{C330D207-8C04-49C0-884D-8B55C2E42B7B}" type="presParOf" srcId="{9FC89B86-E340-4E05-B7E0-63D3EA0D45BF}" destId="{DAC3A51C-F30A-4C2D-BDE8-A90E0FF5F599}" srcOrd="1" destOrd="0" presId="urn:microsoft.com/office/officeart/2005/8/layout/vList3"/>
    <dgm:cxn modelId="{8EEA8298-AEA1-4AD5-9FFD-01EED0392707}" type="presParOf" srcId="{504FCCF8-0D96-447C-BCAA-D066C21074F4}" destId="{6DA1A5C9-2584-499A-A3FF-879D731FF176}" srcOrd="1" destOrd="0" presId="urn:microsoft.com/office/officeart/2005/8/layout/vList3"/>
    <dgm:cxn modelId="{A86DD759-657B-4D10-A6E0-7AD05A1A948B}" type="presParOf" srcId="{504FCCF8-0D96-447C-BCAA-D066C21074F4}" destId="{AB2DD598-B4C4-4A5B-862D-644038D91A09}" srcOrd="2" destOrd="0" presId="urn:microsoft.com/office/officeart/2005/8/layout/vList3"/>
    <dgm:cxn modelId="{CDDFAD69-9904-4C0A-ACF1-095F3D5C403F}" type="presParOf" srcId="{AB2DD598-B4C4-4A5B-862D-644038D91A09}" destId="{33828365-1079-4CEC-BA43-A68334CEE4C5}" srcOrd="0" destOrd="0" presId="urn:microsoft.com/office/officeart/2005/8/layout/vList3"/>
    <dgm:cxn modelId="{059998AB-6ACC-4772-8769-770ABDBE71B8}" type="presParOf" srcId="{AB2DD598-B4C4-4A5B-862D-644038D91A09}" destId="{35E93670-23D0-444E-BDCE-C4F885165FF8}" srcOrd="1" destOrd="0" presId="urn:microsoft.com/office/officeart/2005/8/layout/vList3"/>
    <dgm:cxn modelId="{D01186B2-E63C-4291-9211-5E157A1D4D09}" type="presParOf" srcId="{504FCCF8-0D96-447C-BCAA-D066C21074F4}" destId="{2EC16D41-CD32-40BA-B50E-4F3B24545F36}" srcOrd="3" destOrd="0" presId="urn:microsoft.com/office/officeart/2005/8/layout/vList3"/>
    <dgm:cxn modelId="{6D0E9536-5C3D-4E49-A7CE-B102EDE0F2AA}" type="presParOf" srcId="{504FCCF8-0D96-447C-BCAA-D066C21074F4}" destId="{8CD224BD-3B99-4CB4-A767-B25021249B1D}" srcOrd="4" destOrd="0" presId="urn:microsoft.com/office/officeart/2005/8/layout/vList3"/>
    <dgm:cxn modelId="{318B61C0-4B7A-448C-8B84-ECE930548AB6}" type="presParOf" srcId="{8CD224BD-3B99-4CB4-A767-B25021249B1D}" destId="{D5D12A03-B648-4BE6-8EC3-C575BFC505CC}" srcOrd="0" destOrd="0" presId="urn:microsoft.com/office/officeart/2005/8/layout/vList3"/>
    <dgm:cxn modelId="{D84EC9D0-047D-4333-9372-3D0895F8DB79}" type="presParOf" srcId="{8CD224BD-3B99-4CB4-A767-B25021249B1D}" destId="{BD8A7D3F-5458-4186-8176-853E95F29F12}" srcOrd="1" destOrd="0" presId="urn:microsoft.com/office/officeart/2005/8/layout/vList3"/>
    <dgm:cxn modelId="{3BFA3627-7822-4BFA-A32C-3803D36A664B}" type="presParOf" srcId="{504FCCF8-0D96-447C-BCAA-D066C21074F4}" destId="{90F6FB16-B71F-4F94-9FBC-A4482E6ED91A}" srcOrd="5" destOrd="0" presId="urn:microsoft.com/office/officeart/2005/8/layout/vList3"/>
    <dgm:cxn modelId="{135869F1-38DE-4511-96A1-D64D024023A9}" type="presParOf" srcId="{504FCCF8-0D96-447C-BCAA-D066C21074F4}" destId="{A2DE5C56-FCB8-4276-9795-79D75D2C2D4D}" srcOrd="6" destOrd="0" presId="urn:microsoft.com/office/officeart/2005/8/layout/vList3"/>
    <dgm:cxn modelId="{3E0F0DE3-6981-4C8C-A004-5E404E6E5387}" type="presParOf" srcId="{A2DE5C56-FCB8-4276-9795-79D75D2C2D4D}" destId="{2C02C728-09B3-4E20-8C29-7B878B23E24D}" srcOrd="0" destOrd="0" presId="urn:microsoft.com/office/officeart/2005/8/layout/vList3"/>
    <dgm:cxn modelId="{94DBF856-8B29-462B-9BA1-C27594DD4D41}" type="presParOf" srcId="{A2DE5C56-FCB8-4276-9795-79D75D2C2D4D}" destId="{A1F00FE3-183D-48E3-A80C-7F7BC973AAC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078D70D-29AF-4171-A750-A876F0550089}" type="doc">
      <dgm:prSet loTypeId="urn:microsoft.com/office/officeart/2005/8/layout/vList2#5" loCatId="list" qsTypeId="urn:microsoft.com/office/officeart/2005/8/quickstyle/simple3#6" qsCatId="simple" csTypeId="urn:microsoft.com/office/officeart/2005/8/colors/colorful5#3" csCatId="colorful" phldr="1"/>
      <dgm:spPr/>
      <dgm:t>
        <a:bodyPr/>
        <a:lstStyle/>
        <a:p>
          <a:endParaRPr lang="en-US"/>
        </a:p>
      </dgm:t>
    </dgm:pt>
    <dgm:pt modelId="{0F48239E-CE23-410B-86A3-58E4A3271945}">
      <dgm:prSet custT="1"/>
      <dgm:spPr/>
      <dgm:t>
        <a:bodyPr/>
        <a:lstStyle/>
        <a:p>
          <a:pPr rtl="0"/>
          <a:r>
            <a:rPr lang="en-US" sz="4300" b="0" dirty="0" smtClean="0"/>
            <a:t>	</a:t>
          </a:r>
          <a:r>
            <a:rPr lang="en-US" sz="4000" b="0" dirty="0" smtClean="0">
              <a:latin typeface="Arial Black" panose="020B0A04020102020204" pitchFamily="34" charset="0"/>
            </a:rPr>
            <a:t>ASSESSMENT </a:t>
          </a:r>
          <a:endParaRPr lang="en-US" sz="4000" dirty="0">
            <a:latin typeface="Arial Black" panose="020B0A04020102020204" pitchFamily="34" charset="0"/>
          </a:endParaRPr>
        </a:p>
      </dgm:t>
    </dgm:pt>
    <dgm:pt modelId="{93FEA77A-F238-4CFA-8E86-BF5C5B7A6743}" type="parTrans" cxnId="{4F085248-5AD3-421C-87FF-4A87247426CF}">
      <dgm:prSet/>
      <dgm:spPr/>
      <dgm:t>
        <a:bodyPr/>
        <a:lstStyle/>
        <a:p>
          <a:endParaRPr lang="en-US"/>
        </a:p>
      </dgm:t>
    </dgm:pt>
    <dgm:pt modelId="{A3341741-3D60-482B-B62C-7F9357A0A320}" type="sibTrans" cxnId="{4F085248-5AD3-421C-87FF-4A87247426CF}">
      <dgm:prSet/>
      <dgm:spPr/>
      <dgm:t>
        <a:bodyPr/>
        <a:lstStyle/>
        <a:p>
          <a:endParaRPr lang="en-US"/>
        </a:p>
      </dgm:t>
    </dgm:pt>
    <dgm:pt modelId="{207F0124-1496-4625-B4D1-887F17701FE7}" type="pres">
      <dgm:prSet presAssocID="{E078D70D-29AF-4171-A750-A876F05500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CD06DE-C6D0-4F07-B8DF-7517CE932D13}" type="pres">
      <dgm:prSet presAssocID="{0F48239E-CE23-410B-86A3-58E4A327194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0951B2-2FAE-46F3-8EB0-89D5547B2FC3}" type="presOf" srcId="{E078D70D-29AF-4171-A750-A876F0550089}" destId="{207F0124-1496-4625-B4D1-887F17701FE7}" srcOrd="0" destOrd="0" presId="urn:microsoft.com/office/officeart/2005/8/layout/vList2#5"/>
    <dgm:cxn modelId="{00EBB22F-0399-4ED1-9BBA-E76970C47610}" type="presOf" srcId="{0F48239E-CE23-410B-86A3-58E4A3271945}" destId="{E2CD06DE-C6D0-4F07-B8DF-7517CE932D13}" srcOrd="0" destOrd="0" presId="urn:microsoft.com/office/officeart/2005/8/layout/vList2#5"/>
    <dgm:cxn modelId="{4F085248-5AD3-421C-87FF-4A87247426CF}" srcId="{E078D70D-29AF-4171-A750-A876F0550089}" destId="{0F48239E-CE23-410B-86A3-58E4A3271945}" srcOrd="0" destOrd="0" parTransId="{93FEA77A-F238-4CFA-8E86-BF5C5B7A6743}" sibTransId="{A3341741-3D60-482B-B62C-7F9357A0A320}"/>
    <dgm:cxn modelId="{319B96D3-614B-419F-9261-3A821BB8603C}" type="presParOf" srcId="{207F0124-1496-4625-B4D1-887F17701FE7}" destId="{E2CD06DE-C6D0-4F07-B8DF-7517CE932D13}" srcOrd="0" destOrd="0" presId="urn:microsoft.com/office/officeart/2005/8/layout/vList2#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800CEE-3B49-412F-B671-375D99A197AB}">
      <dsp:nvSpPr>
        <dsp:cNvPr id="0" name=""/>
        <dsp:cNvSpPr/>
      </dsp:nvSpPr>
      <dsp:spPr>
        <a:xfrm>
          <a:off x="0" y="17766"/>
          <a:ext cx="8229600" cy="291797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b="0" kern="1200" dirty="0" smtClean="0">
              <a:solidFill>
                <a:srgbClr val="C00000"/>
              </a:solidFill>
              <a:latin typeface="Arial Rounded MT Bold" panose="020F0704030504030204" pitchFamily="34" charset="0"/>
            </a:rPr>
            <a:t>INTEGRATING PEDAGOGY: APPROACH FOR EFFECTIVE EVALUATION AND ASSESSMENT</a:t>
          </a:r>
          <a:endParaRPr lang="en-US" sz="4300" kern="1200" dirty="0">
            <a:solidFill>
              <a:srgbClr val="C00000"/>
            </a:solidFill>
            <a:latin typeface="Arial Rounded MT Bold" panose="020F0704030504030204" pitchFamily="34" charset="0"/>
          </a:endParaRPr>
        </a:p>
      </dsp:txBody>
      <dsp:txXfrm>
        <a:off x="142444" y="160210"/>
        <a:ext cx="7944712" cy="263309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1A1D50-5B74-4B1A-9221-F365147BB0F5}">
      <dsp:nvSpPr>
        <dsp:cNvPr id="0" name=""/>
        <dsp:cNvSpPr/>
      </dsp:nvSpPr>
      <dsp:spPr>
        <a:xfrm rot="10800000">
          <a:off x="2067686" y="640841"/>
          <a:ext cx="5472684" cy="27569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5723" tIns="152400" rIns="28448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0" kern="1200" smtClean="0"/>
            <a:t>Effective Evaluation and Assessment</a:t>
          </a:r>
          <a:br>
            <a:rPr lang="en-US" sz="4000" b="0" kern="1200" smtClean="0"/>
          </a:br>
          <a:endParaRPr lang="en-US" sz="4000" kern="1200"/>
        </a:p>
      </dsp:txBody>
      <dsp:txXfrm rot="10800000">
        <a:off x="2756915" y="640841"/>
        <a:ext cx="4783455" cy="2756916"/>
      </dsp:txXfrm>
    </dsp:sp>
    <dsp:sp modelId="{36D15F77-783F-467A-A2E7-D71B74233DF6}">
      <dsp:nvSpPr>
        <dsp:cNvPr id="0" name=""/>
        <dsp:cNvSpPr/>
      </dsp:nvSpPr>
      <dsp:spPr>
        <a:xfrm>
          <a:off x="689228" y="640841"/>
          <a:ext cx="2756916" cy="27569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7EC9AF-61E4-4FFB-8535-66E75B8B2357}">
      <dsp:nvSpPr>
        <dsp:cNvPr id="0" name=""/>
        <dsp:cNvSpPr/>
      </dsp:nvSpPr>
      <dsp:spPr>
        <a:xfrm>
          <a:off x="0" y="254068"/>
          <a:ext cx="8229600" cy="92137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5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5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0" kern="1200" dirty="0" smtClean="0">
              <a:latin typeface="Arial Black" panose="020B0A04020102020204" pitchFamily="34" charset="0"/>
            </a:rPr>
            <a:t>Types of Evaluation Techniques  </a:t>
          </a:r>
          <a:endParaRPr lang="en-US" sz="3500" kern="1200" dirty="0">
            <a:latin typeface="Arial Black" panose="020B0A04020102020204" pitchFamily="34" charset="0"/>
          </a:endParaRPr>
        </a:p>
      </dsp:txBody>
      <dsp:txXfrm>
        <a:off x="44978" y="299046"/>
        <a:ext cx="8139644" cy="83141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C3A51C-F30A-4C2D-BDE8-A90E0FF5F599}">
      <dsp:nvSpPr>
        <dsp:cNvPr id="0" name=""/>
        <dsp:cNvSpPr/>
      </dsp:nvSpPr>
      <dsp:spPr>
        <a:xfrm rot="10800000">
          <a:off x="1576678" y="2312"/>
          <a:ext cx="5472684" cy="792882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9639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C00000"/>
              </a:solidFill>
              <a:latin typeface="Arial Black" panose="020B0A04020102020204" pitchFamily="34" charset="0"/>
            </a:rPr>
            <a:t>Formative Evaluation</a:t>
          </a:r>
          <a:endParaRPr lang="en-US" sz="2400" kern="1200" dirty="0">
            <a:solidFill>
              <a:srgbClr val="C00000"/>
            </a:solidFill>
            <a:latin typeface="Arial Black" panose="020B0A04020102020204" pitchFamily="34" charset="0"/>
          </a:endParaRPr>
        </a:p>
      </dsp:txBody>
      <dsp:txXfrm rot="10800000">
        <a:off x="1774898" y="2312"/>
        <a:ext cx="5274464" cy="792882"/>
      </dsp:txXfrm>
    </dsp:sp>
    <dsp:sp modelId="{BB9A68C4-38B5-40FC-9E3D-E81E7E8F64AC}">
      <dsp:nvSpPr>
        <dsp:cNvPr id="0" name=""/>
        <dsp:cNvSpPr/>
      </dsp:nvSpPr>
      <dsp:spPr>
        <a:xfrm>
          <a:off x="1180237" y="2312"/>
          <a:ext cx="792882" cy="79288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5E93670-23D0-444E-BDCE-C4F885165FF8}">
      <dsp:nvSpPr>
        <dsp:cNvPr id="0" name=""/>
        <dsp:cNvSpPr/>
      </dsp:nvSpPr>
      <dsp:spPr>
        <a:xfrm rot="10800000">
          <a:off x="1576678" y="1031876"/>
          <a:ext cx="5472684" cy="792882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9639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C00000"/>
              </a:solidFill>
              <a:latin typeface="Arial Black" panose="020B0A04020102020204" pitchFamily="34" charset="0"/>
            </a:rPr>
            <a:t>Summative Evaluation</a:t>
          </a:r>
          <a:endParaRPr lang="en-US" sz="2400" kern="1200" dirty="0">
            <a:solidFill>
              <a:srgbClr val="C00000"/>
            </a:solidFill>
            <a:latin typeface="Arial Black" panose="020B0A04020102020204" pitchFamily="34" charset="0"/>
          </a:endParaRPr>
        </a:p>
      </dsp:txBody>
      <dsp:txXfrm rot="10800000">
        <a:off x="1774898" y="1031876"/>
        <a:ext cx="5274464" cy="792882"/>
      </dsp:txXfrm>
    </dsp:sp>
    <dsp:sp modelId="{33828365-1079-4CEC-BA43-A68334CEE4C5}">
      <dsp:nvSpPr>
        <dsp:cNvPr id="0" name=""/>
        <dsp:cNvSpPr/>
      </dsp:nvSpPr>
      <dsp:spPr>
        <a:xfrm>
          <a:off x="1180237" y="1031876"/>
          <a:ext cx="792882" cy="79288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D8A7D3F-5458-4186-8176-853E95F29F12}">
      <dsp:nvSpPr>
        <dsp:cNvPr id="0" name=""/>
        <dsp:cNvSpPr/>
      </dsp:nvSpPr>
      <dsp:spPr>
        <a:xfrm rot="10800000">
          <a:off x="1576678" y="2061440"/>
          <a:ext cx="5472684" cy="792882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9639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C00000"/>
              </a:solidFill>
              <a:latin typeface="Arial Black" panose="020B0A04020102020204" pitchFamily="34" charset="0"/>
            </a:rPr>
            <a:t>Impact – Based Evaluation</a:t>
          </a:r>
          <a:endParaRPr lang="en-US" sz="2400" kern="1200" dirty="0">
            <a:solidFill>
              <a:srgbClr val="C00000"/>
            </a:solidFill>
            <a:latin typeface="Arial Black" panose="020B0A04020102020204" pitchFamily="34" charset="0"/>
          </a:endParaRPr>
        </a:p>
      </dsp:txBody>
      <dsp:txXfrm rot="10800000">
        <a:off x="1774898" y="2061440"/>
        <a:ext cx="5274464" cy="792882"/>
      </dsp:txXfrm>
    </dsp:sp>
    <dsp:sp modelId="{D5D12A03-B648-4BE6-8EC3-C575BFC505CC}">
      <dsp:nvSpPr>
        <dsp:cNvPr id="0" name=""/>
        <dsp:cNvSpPr/>
      </dsp:nvSpPr>
      <dsp:spPr>
        <a:xfrm>
          <a:off x="1180237" y="2061440"/>
          <a:ext cx="792882" cy="79288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1F00FE3-183D-48E3-A80C-7F7BC973AACD}">
      <dsp:nvSpPr>
        <dsp:cNvPr id="0" name=""/>
        <dsp:cNvSpPr/>
      </dsp:nvSpPr>
      <dsp:spPr>
        <a:xfrm rot="10800000">
          <a:off x="1576678" y="3091004"/>
          <a:ext cx="5472684" cy="792882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9639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C00000"/>
              </a:solidFill>
              <a:latin typeface="Arial Black" panose="020B0A04020102020204" pitchFamily="34" charset="0"/>
            </a:rPr>
            <a:t>Outcome – Based Evaluation</a:t>
          </a:r>
          <a:endParaRPr lang="en-US" sz="2400" kern="1200" dirty="0">
            <a:solidFill>
              <a:srgbClr val="C00000"/>
            </a:solidFill>
            <a:latin typeface="Arial Black" panose="020B0A04020102020204" pitchFamily="34" charset="0"/>
          </a:endParaRPr>
        </a:p>
      </dsp:txBody>
      <dsp:txXfrm rot="10800000">
        <a:off x="1774898" y="3091004"/>
        <a:ext cx="5274464" cy="792882"/>
      </dsp:txXfrm>
    </dsp:sp>
    <dsp:sp modelId="{2C02C728-09B3-4E20-8C29-7B878B23E24D}">
      <dsp:nvSpPr>
        <dsp:cNvPr id="0" name=""/>
        <dsp:cNvSpPr/>
      </dsp:nvSpPr>
      <dsp:spPr>
        <a:xfrm>
          <a:off x="1180237" y="3091004"/>
          <a:ext cx="792882" cy="79288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#1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#6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#7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#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#3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#1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srcNode" val="srcNode"/>
            <dgm:param type="dstNode" val="dstNode"/>
            <dgm:param type="endSty" val="noArr"/>
            <dgm:param type="connRout" val="curve"/>
            <dgm:param type="begPts" val="ctr"/>
            <dgm:param type="endPts" val="ct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#2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srcNode" val="srcNode"/>
            <dgm:param type="dstNode" val="dstNode"/>
            <dgm:param type="endSty" val="noArr"/>
            <dgm:param type="connRout" val="curve"/>
            <dgm:param type="begPts" val="ctr"/>
            <dgm:param type="endPts" val="ct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#4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#5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#1">
  <dgm:title val=""/>
  <dgm:desc val=""/>
  <dgm:catLst>
    <dgm:cat type="3D" pri="11100"/>
  </dgm:catLst>
  <dgm:scene3d>
    <a:camera prst="orthographicFront"/>
    <a:lightRig rig="threePt" dir="t"/>
  </dgm:scene3d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#7">
  <dgm:title val=""/>
  <dgm:desc val=""/>
  <dgm:catLst>
    <dgm:cat type="simple" pri="103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#8">
  <dgm:title val=""/>
  <dgm:desc val=""/>
  <dgm:catLst>
    <dgm:cat type="simple" pri="103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#9">
  <dgm:title val=""/>
  <dgm:desc val=""/>
  <dgm:catLst>
    <dgm:cat type="simple" pri="103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#10">
  <dgm:title val=""/>
  <dgm:desc val=""/>
  <dgm:catLst>
    <dgm:cat type="simple" pri="103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#11">
  <dgm:title val=""/>
  <dgm:desc val=""/>
  <dgm:catLst>
    <dgm:cat type="simple" pri="103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#1">
  <dgm:title val=""/>
  <dgm:desc val=""/>
  <dgm:catLst>
    <dgm:cat type="simple" pri="103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#1">
  <dgm:title val=""/>
  <dgm:desc val=""/>
  <dgm:catLst>
    <dgm:cat type="3D" pri="11400"/>
  </dgm:catLst>
  <dgm:scene3d>
    <a:camera prst="orthographicFront"/>
    <a:lightRig rig="threePt" dir="t"/>
  </dgm:scene3d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#2">
  <dgm:title val=""/>
  <dgm:desc val=""/>
  <dgm:catLst>
    <dgm:cat type="simple" pri="103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#3">
  <dgm:title val=""/>
  <dgm:desc val=""/>
  <dgm:catLst>
    <dgm:cat type="simple" pri="103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#1">
  <dgm:title val=""/>
  <dgm:desc val=""/>
  <dgm:catLst>
    <dgm:cat type="3D" pri="11300"/>
  </dgm:catLst>
  <dgm:scene3d>
    <a:camera prst="orthographicFront"/>
    <a:lightRig rig="threePt" dir="t"/>
  </dgm:scene3d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#4">
  <dgm:title val=""/>
  <dgm:desc val=""/>
  <dgm:catLst>
    <dgm:cat type="simple" pri="103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#5">
  <dgm:title val=""/>
  <dgm:desc val=""/>
  <dgm:catLst>
    <dgm:cat type="simple" pri="103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#6">
  <dgm:title val=""/>
  <dgm:desc val=""/>
  <dgm:catLst>
    <dgm:cat type="simple" pri="103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F10C-6E44-464D-AB07-3941E2A41AB0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DAA9-E828-4EEB-986A-8A723ADA6BC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F10C-6E44-464D-AB07-3941E2A41AB0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DAA9-E828-4EEB-986A-8A723ADA6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F10C-6E44-464D-AB07-3941E2A41AB0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DAA9-E828-4EEB-986A-8A723ADA6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F10C-6E44-464D-AB07-3941E2A41AB0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DAA9-E828-4EEB-986A-8A723ADA6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F10C-6E44-464D-AB07-3941E2A41AB0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DAA9-E828-4EEB-986A-8A723ADA6BC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F10C-6E44-464D-AB07-3941E2A41AB0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DAA9-E828-4EEB-986A-8A723ADA6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F10C-6E44-464D-AB07-3941E2A41AB0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DAA9-E828-4EEB-986A-8A723ADA6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F10C-6E44-464D-AB07-3941E2A41AB0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DAA9-E828-4EEB-986A-8A723ADA6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F10C-6E44-464D-AB07-3941E2A41AB0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DAA9-E828-4EEB-986A-8A723ADA6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F10C-6E44-464D-AB07-3941E2A41AB0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DAA9-E828-4EEB-986A-8A723ADA6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F10C-6E44-464D-AB07-3941E2A41AB0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8FDAA9-E828-4EEB-986A-8A723ADA6BC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ADF10C-6E44-464D-AB07-3941E2A41AB0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8FDAA9-E828-4EEB-986A-8A723ADA6BC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701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 panose="05020102010507070707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701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 panose="05020102010507070707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185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185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2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457200" y="704088"/>
          <a:ext cx="8229600" cy="2953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838200" y="3429000"/>
            <a:ext cx="9525000" cy="2895600"/>
          </a:xfrm>
        </p:spPr>
        <p:txBody>
          <a:bodyPr/>
          <a:lstStyle/>
          <a:p>
            <a:pPr marL="2743200" lvl="6" indent="0" algn="just">
              <a:buNone/>
            </a:pPr>
            <a:r>
              <a:rPr lang="en-US" dirty="0" smtClean="0"/>
              <a:t>	</a:t>
            </a:r>
          </a:p>
          <a:p>
            <a:pPr marL="2743200" lvl="6" indent="0" algn="just">
              <a:lnSpc>
                <a:spcPct val="150000"/>
              </a:lnSpc>
              <a:buNone/>
            </a:pPr>
            <a:r>
              <a:rPr lang="en-US" dirty="0" smtClean="0"/>
              <a:t>		</a:t>
            </a:r>
            <a:r>
              <a:rPr lang="en-US" dirty="0"/>
              <a:t>	</a:t>
            </a:r>
            <a:r>
              <a:rPr lang="en-US" sz="2000" dirty="0" smtClean="0"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Bernard MT Condensed" panose="02050806060905020404" pitchFamily="18" charset="0"/>
              </a:rPr>
              <a:t>BY</a:t>
            </a:r>
          </a:p>
          <a:p>
            <a:pPr marL="2743200" lvl="6" indent="0" algn="just">
              <a:lnSpc>
                <a:spcPct val="150000"/>
              </a:lnSpc>
              <a:buNone/>
            </a:pPr>
            <a:r>
              <a:rPr lang="en-US" sz="2000" dirty="0" smtClean="0"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Bernard MT Condensed" panose="02050806060905020404" pitchFamily="18" charset="0"/>
              </a:rPr>
              <a:t>             PROF. OSAMEDE  KINGSLEY OMOROGIUWA</a:t>
            </a:r>
          </a:p>
          <a:p>
            <a:pPr marL="2743200" lvl="6" indent="0" algn="just">
              <a:lnSpc>
                <a:spcPct val="150000"/>
              </a:lnSpc>
              <a:buNone/>
            </a:pPr>
            <a:r>
              <a:rPr lang="en-US" sz="2000" dirty="0"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Bernard MT Condensed" panose="02050806060905020404" pitchFamily="18" charset="0"/>
              </a:rPr>
              <a:t>	</a:t>
            </a:r>
            <a:r>
              <a:rPr lang="en-US" sz="2000" dirty="0" smtClean="0"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Bernard MT Condensed" panose="02050806060905020404" pitchFamily="18" charset="0"/>
              </a:rPr>
              <a:t>  DEAN, FACULTY OF EDUCATION</a:t>
            </a:r>
          </a:p>
          <a:p>
            <a:pPr marL="2743200" lvl="6" indent="0" algn="just">
              <a:lnSpc>
                <a:spcPct val="150000"/>
              </a:lnSpc>
              <a:buNone/>
            </a:pPr>
            <a:r>
              <a:rPr lang="en-US" sz="2000" dirty="0"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Bernard MT Condensed" panose="02050806060905020404" pitchFamily="18" charset="0"/>
              </a:rPr>
              <a:t>	 </a:t>
            </a:r>
            <a:r>
              <a:rPr lang="en-US" sz="2000" dirty="0" smtClean="0"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Bernard MT Condensed" panose="02050806060905020404" pitchFamily="18" charset="0"/>
              </a:rPr>
              <a:t> UNIVERSITY OF BENIN, BENIN CITY</a:t>
            </a:r>
            <a:endParaRPr lang="en-US" sz="2000" dirty="0">
              <a:solidFill>
                <a:srgbClr val="002060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Bernard MT Condensed" panose="020508060609050204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70408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Andragogy approach has changed the teaching philosphy of education around the world</a:t>
            </a:r>
          </a:p>
          <a:p>
            <a:r>
              <a:rPr lang="en-GB" altLang="en-US" dirty="0"/>
              <a:t> Integrating Assessment and Evaluation in instructional process have potential benefits for learning, it provides the needed platform towards closing the gap between instruction and learning.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70408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90500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2895600"/>
          <a:ext cx="82296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402170" y="838201"/>
            <a:ext cx="8229600" cy="869762"/>
            <a:chOff x="0" y="7852"/>
            <a:chExt cx="8229600" cy="1127295"/>
          </a:xfrm>
          <a:scene3d>
            <a:camera prst="orthographicFront"/>
            <a:lightRig rig="flat" dir="t"/>
          </a:scene3d>
        </p:grpSpPr>
        <p:sp>
          <p:nvSpPr>
            <p:cNvPr id="5" name="Rounded Rectangle 4"/>
            <p:cNvSpPr/>
            <p:nvPr/>
          </p:nvSpPr>
          <p:spPr>
            <a:xfrm>
              <a:off x="0" y="7852"/>
              <a:ext cx="8229600" cy="1127295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55030" y="62882"/>
              <a:ext cx="8119540" cy="101723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79070" tIns="179070" rIns="179070" bIns="179070" numCol="1" spcCol="1270" anchor="ctr" anchorCtr="0">
              <a:noAutofit/>
            </a:bodyPr>
            <a:lstStyle/>
            <a:p>
              <a:pPr lvl="0" algn="l" defTabSz="20891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700" b="1" kern="1200" dirty="0" smtClean="0"/>
                <a:t>Introduction cont</a:t>
              </a:r>
              <a:r>
                <a:rPr lang="en-US" sz="4700" b="1" dirty="0" smtClean="0"/>
                <a:t>’d.</a:t>
              </a:r>
              <a:endParaRPr lang="en-US" sz="4700" b="1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54570" y="1873438"/>
            <a:ext cx="8229600" cy="869762"/>
            <a:chOff x="0" y="7852"/>
            <a:chExt cx="8229600" cy="1127295"/>
          </a:xfrm>
          <a:scene3d>
            <a:camera prst="orthographicFront"/>
            <a:lightRig rig="flat" dir="t"/>
          </a:scene3d>
        </p:grpSpPr>
        <p:sp>
          <p:nvSpPr>
            <p:cNvPr id="9" name="Rounded Rectangle 8"/>
            <p:cNvSpPr/>
            <p:nvPr/>
          </p:nvSpPr>
          <p:spPr>
            <a:xfrm>
              <a:off x="0" y="7852"/>
              <a:ext cx="8229600" cy="1127295"/>
            </a:xfrm>
            <a:prstGeom prst="roundRect">
              <a:avLst/>
            </a:prstGeom>
            <a:gradFill>
              <a:gsLst>
                <a:gs pos="40000">
                  <a:schemeClr val="accent5">
                    <a:lumMod val="20000"/>
                    <a:lumOff val="80000"/>
                  </a:schemeClr>
                </a:gs>
                <a:gs pos="43000">
                  <a:schemeClr val="accent5">
                    <a:hueOff val="0"/>
                    <a:satOff val="0"/>
                    <a:lumOff val="0"/>
                    <a:alphaOff val="0"/>
                    <a:tint val="44000"/>
                    <a:satMod val="165000"/>
                  </a:schemeClr>
                </a:gs>
                <a:gs pos="58000">
                  <a:schemeClr val="accent5">
                    <a:hueOff val="0"/>
                    <a:satOff val="0"/>
                    <a:lumOff val="0"/>
                    <a:alphaOff val="0"/>
                    <a:tint val="15000"/>
                    <a:satMod val="165000"/>
                  </a:schemeClr>
                </a:gs>
                <a:gs pos="100000">
                  <a:schemeClr val="accent5">
                    <a:hueOff val="0"/>
                    <a:satOff val="0"/>
                    <a:lumOff val="0"/>
                    <a:alphaOff val="0"/>
                    <a:tint val="5000"/>
                    <a:satMod val="250000"/>
                  </a:schemeClr>
                </a:gs>
              </a:gsLst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55030" y="62882"/>
              <a:ext cx="8119540" cy="1017235"/>
            </a:xfrm>
            <a:prstGeom prst="rect">
              <a:avLst/>
            </a:prstGeom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79070" tIns="179070" rIns="179070" bIns="179070" numCol="1" spcCol="1270" anchor="ctr" anchorCtr="0">
              <a:noAutofit/>
            </a:bodyPr>
            <a:lstStyle/>
            <a:p>
              <a:pPr lvl="0" algn="l" defTabSz="20891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kern="1200" dirty="0" smtClean="0">
                  <a:solidFill>
                    <a:srgbClr val="CC3300"/>
                  </a:solidFill>
                </a:rPr>
                <a:t>Aspect of Andragogy </a:t>
              </a:r>
              <a:endParaRPr lang="en-US" sz="3600" b="1" kern="1200" dirty="0">
                <a:solidFill>
                  <a:srgbClr val="CC33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</p:nvPr>
        </p:nvGraphicFramePr>
        <p:xfrm>
          <a:off x="457200" y="2895600"/>
          <a:ext cx="82296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02170" y="838201"/>
            <a:ext cx="8229600" cy="869762"/>
            <a:chOff x="0" y="7852"/>
            <a:chExt cx="8229600" cy="1127295"/>
          </a:xfrm>
          <a:scene3d>
            <a:camera prst="orthographicFront"/>
            <a:lightRig rig="flat" dir="t"/>
          </a:scene3d>
        </p:grpSpPr>
        <p:sp>
          <p:nvSpPr>
            <p:cNvPr id="7" name="Rounded Rectangle 6"/>
            <p:cNvSpPr/>
            <p:nvPr/>
          </p:nvSpPr>
          <p:spPr>
            <a:xfrm>
              <a:off x="0" y="7852"/>
              <a:ext cx="8229600" cy="1127295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55030" y="62882"/>
              <a:ext cx="8119540" cy="101723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79070" tIns="179070" rIns="179070" bIns="179070" numCol="1" spcCol="1270" anchor="ctr" anchorCtr="0">
              <a:noAutofit/>
            </a:bodyPr>
            <a:lstStyle/>
            <a:p>
              <a:pPr lvl="0" algn="l" defTabSz="20891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700" b="1" kern="1200" dirty="0" smtClean="0"/>
                <a:t>Introduction cont</a:t>
              </a:r>
              <a:r>
                <a:rPr lang="en-US" sz="4700" b="1" dirty="0" smtClean="0"/>
                <a:t>’d.</a:t>
              </a:r>
              <a:endParaRPr lang="en-US" sz="4700" b="1" kern="1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54570" y="1873438"/>
            <a:ext cx="8229600" cy="869762"/>
            <a:chOff x="0" y="7852"/>
            <a:chExt cx="8229600" cy="1127295"/>
          </a:xfrm>
          <a:scene3d>
            <a:camera prst="orthographicFront"/>
            <a:lightRig rig="flat" dir="t"/>
          </a:scene3d>
        </p:grpSpPr>
        <p:sp>
          <p:nvSpPr>
            <p:cNvPr id="10" name="Rounded Rectangle 9"/>
            <p:cNvSpPr/>
            <p:nvPr/>
          </p:nvSpPr>
          <p:spPr>
            <a:xfrm>
              <a:off x="0" y="7852"/>
              <a:ext cx="8229600" cy="1127295"/>
            </a:xfrm>
            <a:prstGeom prst="roundRect">
              <a:avLst/>
            </a:prstGeom>
            <a:gradFill>
              <a:gsLst>
                <a:gs pos="40000">
                  <a:schemeClr val="accent5">
                    <a:lumMod val="20000"/>
                    <a:lumOff val="80000"/>
                  </a:schemeClr>
                </a:gs>
                <a:gs pos="43000">
                  <a:schemeClr val="accent5">
                    <a:hueOff val="0"/>
                    <a:satOff val="0"/>
                    <a:lumOff val="0"/>
                    <a:alphaOff val="0"/>
                    <a:tint val="44000"/>
                    <a:satMod val="165000"/>
                  </a:schemeClr>
                </a:gs>
                <a:gs pos="58000">
                  <a:schemeClr val="accent5">
                    <a:hueOff val="0"/>
                    <a:satOff val="0"/>
                    <a:lumOff val="0"/>
                    <a:alphaOff val="0"/>
                    <a:tint val="15000"/>
                    <a:satMod val="165000"/>
                  </a:schemeClr>
                </a:gs>
                <a:gs pos="100000">
                  <a:schemeClr val="accent5">
                    <a:hueOff val="0"/>
                    <a:satOff val="0"/>
                    <a:lumOff val="0"/>
                    <a:alphaOff val="0"/>
                    <a:tint val="5000"/>
                    <a:satMod val="250000"/>
                  </a:schemeClr>
                </a:gs>
              </a:gsLst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55030" y="62883"/>
              <a:ext cx="8119540" cy="874740"/>
            </a:xfrm>
            <a:prstGeom prst="rect">
              <a:avLst/>
            </a:prstGeom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79070" tIns="179070" rIns="179070" bIns="179070" numCol="1" spcCol="1270" anchor="ctr" anchorCtr="0">
              <a:noAutofit/>
            </a:bodyPr>
            <a:lstStyle/>
            <a:p>
              <a:pPr defTabSz="2089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600" dirty="0" smtClean="0"/>
            </a:p>
            <a:p>
              <a:pPr defTabSz="2089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dirty="0" smtClean="0">
                  <a:solidFill>
                    <a:srgbClr val="CC3300"/>
                  </a:solidFill>
                </a:rPr>
                <a:t>Principles </a:t>
              </a:r>
              <a:r>
                <a:rPr lang="en-US" sz="3600" dirty="0">
                  <a:solidFill>
                    <a:srgbClr val="CC3300"/>
                  </a:solidFill>
                </a:rPr>
                <a:t>of Andragogy</a:t>
              </a:r>
            </a:p>
            <a:p>
              <a:pPr lvl="0" algn="l" defTabSz="20891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kern="1200" dirty="0" smtClean="0">
                  <a:solidFill>
                    <a:srgbClr val="CC3300"/>
                  </a:solidFill>
                </a:rPr>
                <a:t> </a:t>
              </a:r>
              <a:endParaRPr lang="en-US" sz="3600" b="1" kern="1200" dirty="0">
                <a:solidFill>
                  <a:srgbClr val="CC33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81000" y="1295400"/>
          <a:ext cx="82296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704088"/>
          <a:ext cx="8229600" cy="1429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438400"/>
          <a:ext cx="82296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70408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82296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7" y="762000"/>
            <a:ext cx="849312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13360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609600" y="85648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166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 Black</vt:lpstr>
      <vt:lpstr>Arial Rounded MT Bold</vt:lpstr>
      <vt:lpstr>Bernard MT Condensed</vt:lpstr>
      <vt:lpstr>Calibri</vt:lpstr>
      <vt:lpstr>Constantia</vt:lpstr>
      <vt:lpstr>Goudy Old Style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Integrating pedagogy: approach for effective evaluation and assessment</dc:title>
  <dc:creator>chief001</dc:creator>
  <cp:lastModifiedBy>Author</cp:lastModifiedBy>
  <cp:revision>17</cp:revision>
  <dcterms:created xsi:type="dcterms:W3CDTF">2023-08-24T17:44:00Z</dcterms:created>
  <dcterms:modified xsi:type="dcterms:W3CDTF">2023-10-03T08:09:10Z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C511DA988160405FAAB427E13F130932_12</vt:lpwstr>
  </property>
  <property fmtid="{D5CDD505-2E9C-101B-9397-08002B2CF9AE}" pid="3" name="KSOProductBuildVer">
    <vt:lpwstr>1033-12.2.0.13181</vt:lpwstr>
  </property>
</Properties>
</file>